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5" r:id="rId2"/>
  </p:sldMasterIdLst>
  <p:notesMasterIdLst>
    <p:notesMasterId r:id="rId65"/>
  </p:notesMasterIdLst>
  <p:sldIdLst>
    <p:sldId id="256" r:id="rId3"/>
    <p:sldId id="257" r:id="rId4"/>
    <p:sldId id="260" r:id="rId5"/>
    <p:sldId id="258" r:id="rId6"/>
    <p:sldId id="259" r:id="rId7"/>
    <p:sldId id="307" r:id="rId8"/>
    <p:sldId id="265" r:id="rId9"/>
    <p:sldId id="277" r:id="rId10"/>
    <p:sldId id="310" r:id="rId11"/>
    <p:sldId id="309" r:id="rId12"/>
    <p:sldId id="308" r:id="rId13"/>
    <p:sldId id="270" r:id="rId14"/>
    <p:sldId id="311" r:id="rId15"/>
    <p:sldId id="262" r:id="rId16"/>
    <p:sldId id="312" r:id="rId17"/>
    <p:sldId id="313" r:id="rId18"/>
    <p:sldId id="314" r:id="rId19"/>
    <p:sldId id="315" r:id="rId20"/>
    <p:sldId id="316" r:id="rId21"/>
    <p:sldId id="317" r:id="rId22"/>
    <p:sldId id="319" r:id="rId23"/>
    <p:sldId id="280" r:id="rId24"/>
    <p:sldId id="323" r:id="rId25"/>
    <p:sldId id="282" r:id="rId26"/>
    <p:sldId id="261" r:id="rId27"/>
    <p:sldId id="320" r:id="rId28"/>
    <p:sldId id="321" r:id="rId29"/>
    <p:sldId id="322" r:id="rId30"/>
    <p:sldId id="324" r:id="rId31"/>
    <p:sldId id="325" r:id="rId32"/>
    <p:sldId id="267" r:id="rId33"/>
    <p:sldId id="326" r:id="rId34"/>
    <p:sldId id="264" r:id="rId35"/>
    <p:sldId id="263" r:id="rId36"/>
    <p:sldId id="266" r:id="rId37"/>
    <p:sldId id="268" r:id="rId38"/>
    <p:sldId id="269" r:id="rId39"/>
    <p:sldId id="271" r:id="rId40"/>
    <p:sldId id="272" r:id="rId41"/>
    <p:sldId id="273" r:id="rId42"/>
    <p:sldId id="274" r:id="rId43"/>
    <p:sldId id="275" r:id="rId44"/>
    <p:sldId id="276" r:id="rId45"/>
    <p:sldId id="278" r:id="rId46"/>
    <p:sldId id="279" r:id="rId47"/>
    <p:sldId id="281" r:id="rId48"/>
    <p:sldId id="283" r:id="rId49"/>
    <p:sldId id="284" r:id="rId50"/>
    <p:sldId id="285" r:id="rId51"/>
    <p:sldId id="293" r:id="rId52"/>
    <p:sldId id="294" r:id="rId53"/>
    <p:sldId id="295" r:id="rId54"/>
    <p:sldId id="296" r:id="rId55"/>
    <p:sldId id="297" r:id="rId56"/>
    <p:sldId id="298" r:id="rId57"/>
    <p:sldId id="299" r:id="rId58"/>
    <p:sldId id="300" r:id="rId59"/>
    <p:sldId id="301" r:id="rId60"/>
    <p:sldId id="302" r:id="rId61"/>
    <p:sldId id="303" r:id="rId62"/>
    <p:sldId id="304" r:id="rId63"/>
    <p:sldId id="305" r:id="rId64"/>
  </p:sldIdLst>
  <p:sldSz cx="9144000" cy="5143500" type="screen16x9"/>
  <p:notesSz cx="6858000" cy="9144000"/>
  <p:embeddedFontLst>
    <p:embeddedFont>
      <p:font typeface="Roboto Medium" panose="020B0604020202020204" charset="0"/>
      <p:regular r:id="rId66"/>
      <p:bold r:id="rId67"/>
      <p:italic r:id="rId68"/>
      <p:boldItalic r:id="rId69"/>
    </p:embeddedFont>
    <p:embeddedFont>
      <p:font typeface="Fira Sans Extra Condensed Medium" panose="020B0604020202020204" charset="0"/>
      <p:regular r:id="rId70"/>
      <p:bold r:id="rId71"/>
      <p:italic r:id="rId72"/>
      <p:boldItalic r:id="rId73"/>
    </p:embeddedFont>
    <p:embeddedFont>
      <p:font typeface="Proxima Nova Semibold" panose="020B0604020202020204" charset="0"/>
      <p:regular r:id="rId74"/>
      <p:bold r:id="rId75"/>
      <p:boldItalic r:id="rId76"/>
    </p:embeddedFont>
    <p:embeddedFont>
      <p:font typeface="Amatic SC" panose="020B0604020202020204" charset="-79"/>
      <p:regular r:id="rId77"/>
      <p:bold r:id="rId78"/>
    </p:embeddedFont>
    <p:embeddedFont>
      <p:font typeface="Proxima Nova" panose="020B0604020202020204" charset="0"/>
      <p:regular r:id="rId79"/>
      <p:bold r:id="rId80"/>
      <p:italic r:id="rId81"/>
      <p:boldItalic r:id="rId82"/>
    </p:embeddedFont>
    <p:embeddedFont>
      <p:font typeface="Calibri" panose="020F0502020204030204" pitchFamily="34" charset="0"/>
      <p:regular r:id="rId83"/>
      <p:bold r:id="rId84"/>
      <p:italic r:id="rId85"/>
      <p:boldItalic r:id="rId86"/>
    </p:embeddedFont>
    <p:embeddedFont>
      <p:font typeface="Open Sans Light" panose="020B0604020202020204" charset="0"/>
      <p:regular r:id="rId87"/>
      <p:bold r:id="rId88"/>
      <p:italic r:id="rId89"/>
      <p:boldItalic r:id="rId90"/>
    </p:embeddedFont>
    <p:embeddedFont>
      <p:font typeface="Corbel" panose="020B0503020204020204" pitchFamily="34" charset="0"/>
      <p:regular r:id="rId91"/>
      <p:bold r:id="rId92"/>
      <p:italic r:id="rId93"/>
      <p:boldItalic r:id="rId94"/>
    </p:embeddedFont>
    <p:embeddedFont>
      <p:font typeface="DM Sans" panose="020B0604020202020204" charset="-18"/>
      <p:regular r:id="rId95"/>
      <p:bold r:id="rId96"/>
      <p:italic r:id="rId97"/>
      <p:boldItalic r:id="rId98"/>
    </p:embeddedFont>
    <p:embeddedFont>
      <p:font typeface="Merriweather" panose="020B0604020202020204" charset="-18"/>
      <p:regular r:id="rId99"/>
      <p:bold r:id="rId100"/>
      <p:italic r:id="rId101"/>
      <p:boldItalic r:id="rId102"/>
    </p:embeddedFont>
    <p:embeddedFont>
      <p:font typeface="DM Sans Medium" panose="020B0604020202020204" charset="-18"/>
      <p:regular r:id="rId103"/>
      <p:bold r:id="rId104"/>
      <p:italic r:id="rId105"/>
      <p:boldItalic r:id="rId106"/>
    </p:embeddedFont>
    <p:embeddedFont>
      <p:font typeface="DM Serif Display" panose="020B0604020202020204" charset="0"/>
      <p:regular r:id="rId107"/>
      <p:italic r:id="rId10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05797B2-6B4E-4B67-997D-0BCA8723FF61}">
  <a:tblStyle styleId="{E05797B2-6B4E-4B67-997D-0BCA8723FF6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150" d="100"/>
          <a:sy n="150" d="100"/>
        </p:scale>
        <p:origin x="45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3.fntdata"/><Relationship Id="rId84" Type="http://schemas.openxmlformats.org/officeDocument/2006/relationships/font" Target="fonts/font19.fntdata"/><Relationship Id="rId89" Type="http://schemas.openxmlformats.org/officeDocument/2006/relationships/font" Target="fonts/font24.fntdata"/><Relationship Id="rId112" Type="http://schemas.openxmlformats.org/officeDocument/2006/relationships/tableStyles" Target="tableStyles.xml"/><Relationship Id="rId16" Type="http://schemas.openxmlformats.org/officeDocument/2006/relationships/slide" Target="slides/slide14.xml"/><Relationship Id="rId107" Type="http://schemas.openxmlformats.org/officeDocument/2006/relationships/font" Target="fonts/font42.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9.fntdata"/><Relationship Id="rId79" Type="http://schemas.openxmlformats.org/officeDocument/2006/relationships/font" Target="fonts/font14.fntdata"/><Relationship Id="rId102" Type="http://schemas.openxmlformats.org/officeDocument/2006/relationships/font" Target="fonts/font37.fntdata"/><Relationship Id="rId5" Type="http://schemas.openxmlformats.org/officeDocument/2006/relationships/slide" Target="slides/slide3.xml"/><Relationship Id="rId90" Type="http://schemas.openxmlformats.org/officeDocument/2006/relationships/font" Target="fonts/font25.fntdata"/><Relationship Id="rId95" Type="http://schemas.openxmlformats.org/officeDocument/2006/relationships/font" Target="fonts/font30.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4.fntdata"/><Relationship Id="rId80" Type="http://schemas.openxmlformats.org/officeDocument/2006/relationships/font" Target="fonts/font15.fntdata"/><Relationship Id="rId85" Type="http://schemas.openxmlformats.org/officeDocument/2006/relationships/font" Target="fonts/font20.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8.fntdata"/><Relationship Id="rId108" Type="http://schemas.openxmlformats.org/officeDocument/2006/relationships/font" Target="fonts/font43.fntdata"/><Relationship Id="rId54" Type="http://schemas.openxmlformats.org/officeDocument/2006/relationships/slide" Target="slides/slide52.xml"/><Relationship Id="rId70" Type="http://schemas.openxmlformats.org/officeDocument/2006/relationships/font" Target="fonts/font5.fntdata"/><Relationship Id="rId75" Type="http://schemas.openxmlformats.org/officeDocument/2006/relationships/font" Target="fonts/font10.fntdata"/><Relationship Id="rId91" Type="http://schemas.openxmlformats.org/officeDocument/2006/relationships/font" Target="fonts/font26.fntdata"/><Relationship Id="rId96"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4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font" Target="fonts/font13.fntdata"/><Relationship Id="rId81" Type="http://schemas.openxmlformats.org/officeDocument/2006/relationships/font" Target="fonts/font16.fntdata"/><Relationship Id="rId86" Type="http://schemas.openxmlformats.org/officeDocument/2006/relationships/font" Target="fonts/font21.fntdata"/><Relationship Id="rId94" Type="http://schemas.openxmlformats.org/officeDocument/2006/relationships/font" Target="fonts/font29.fntdata"/><Relationship Id="rId99" Type="http://schemas.openxmlformats.org/officeDocument/2006/relationships/font" Target="fonts/font34.fntdata"/><Relationship Id="rId101" Type="http://schemas.openxmlformats.org/officeDocument/2006/relationships/font" Target="fonts/font36.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presProps" Target="pres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1.fntdata"/><Relationship Id="rId97" Type="http://schemas.openxmlformats.org/officeDocument/2006/relationships/font" Target="fonts/font32.fntdata"/><Relationship Id="rId104" Type="http://schemas.openxmlformats.org/officeDocument/2006/relationships/font" Target="fonts/font39.fntdata"/><Relationship Id="rId7" Type="http://schemas.openxmlformats.org/officeDocument/2006/relationships/slide" Target="slides/slide5.xml"/><Relationship Id="rId71" Type="http://schemas.openxmlformats.org/officeDocument/2006/relationships/font" Target="fonts/font6.fntdata"/><Relationship Id="rId92"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fntdata"/><Relationship Id="rId87" Type="http://schemas.openxmlformats.org/officeDocument/2006/relationships/font" Target="fonts/font22.fntdata"/><Relationship Id="rId110" Type="http://schemas.openxmlformats.org/officeDocument/2006/relationships/viewProps" Target="viewProps.xml"/><Relationship Id="rId61" Type="http://schemas.openxmlformats.org/officeDocument/2006/relationships/slide" Target="slides/slide59.xml"/><Relationship Id="rId82"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2.fntdata"/><Relationship Id="rId100" Type="http://schemas.openxmlformats.org/officeDocument/2006/relationships/font" Target="fonts/font35.fntdata"/><Relationship Id="rId105" Type="http://schemas.openxmlformats.org/officeDocument/2006/relationships/font" Target="fonts/font4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7.fntdata"/><Relationship Id="rId93" Type="http://schemas.openxmlformats.org/officeDocument/2006/relationships/font" Target="fonts/font28.fntdata"/><Relationship Id="rId98" Type="http://schemas.openxmlformats.org/officeDocument/2006/relationships/font" Target="fonts/font33.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2.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18.fntdata"/><Relationship Id="rId88" Type="http://schemas.openxmlformats.org/officeDocument/2006/relationships/font" Target="fonts/font23.fntdata"/><Relationship Id="rId111" Type="http://schemas.openxmlformats.org/officeDocument/2006/relationships/theme" Target="theme/theme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80181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48535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5522eb7919_1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5522eb7919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5f24f68604_0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5f24f68604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74003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67706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31551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23546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95376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5522eb7919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5522eb7919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6725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7915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94999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522eb7919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522eb7919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48330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65e7bc0b_1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65e7bc0b_1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61583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278426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5caf3b9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5caf3b9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20577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04060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5caf3b9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5caf3b9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14425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54713f6f7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54713f6f7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35624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4713f6f7e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54713f6f7e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5f24f6860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5f24f6860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5522eb7919_1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5522eb7919_1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5f24f68604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5f24f68604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5f24f68604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5f24f68604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f24f68604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f24f68604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5522eb7919_1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5522eb7919_1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5522eb7919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5522eb7919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5f24f68604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5f24f68604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545caf3b90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545caf3b90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5f24f68604_0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5f24f68604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5f24f68604_0_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5f24f68604_0_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45caf3b90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45caf3b90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e0e648dc6b_0_12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e0e648dc6b_0_12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e0e648dc6b_0_12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e0e648dc6b_0_12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3"/>
        <p:cNvGrpSpPr/>
        <p:nvPr/>
      </p:nvGrpSpPr>
      <p:grpSpPr>
        <a:xfrm>
          <a:off x="0" y="0"/>
          <a:ext cx="0" cy="0"/>
          <a:chOff x="0" y="0"/>
          <a:chExt cx="0" cy="0"/>
        </a:xfrm>
      </p:grpSpPr>
      <p:sp>
        <p:nvSpPr>
          <p:cNvPr id="7694" name="Google Shape;7694;ge0e648dc6b_0_190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5" name="Google Shape;7695;ge0e648dc6b_0_190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0"/>
        <p:cNvGrpSpPr/>
        <p:nvPr/>
      </p:nvGrpSpPr>
      <p:grpSpPr>
        <a:xfrm>
          <a:off x="0" y="0"/>
          <a:ext cx="0" cy="0"/>
          <a:chOff x="0" y="0"/>
          <a:chExt cx="0" cy="0"/>
        </a:xfrm>
      </p:grpSpPr>
      <p:sp>
        <p:nvSpPr>
          <p:cNvPr id="8121" name="Google Shape;8121;ge0e648dc6b_0_19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2" name="Google Shape;8122;ge0e648dc6b_0_19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3"/>
        <p:cNvGrpSpPr/>
        <p:nvPr/>
      </p:nvGrpSpPr>
      <p:grpSpPr>
        <a:xfrm>
          <a:off x="0" y="0"/>
          <a:ext cx="0" cy="0"/>
          <a:chOff x="0" y="0"/>
          <a:chExt cx="0" cy="0"/>
        </a:xfrm>
      </p:grpSpPr>
      <p:sp>
        <p:nvSpPr>
          <p:cNvPr id="8284" name="Google Shape;8284;ge0e648dc6b_0_196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5" name="Google Shape;8285;ge0e648dc6b_0_19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5"/>
        <p:cNvGrpSpPr/>
        <p:nvPr/>
      </p:nvGrpSpPr>
      <p:grpSpPr>
        <a:xfrm>
          <a:off x="0" y="0"/>
          <a:ext cx="0" cy="0"/>
          <a:chOff x="0" y="0"/>
          <a:chExt cx="0" cy="0"/>
        </a:xfrm>
      </p:grpSpPr>
      <p:sp>
        <p:nvSpPr>
          <p:cNvPr id="8686" name="Google Shape;8686;ge0e648dc6b_0_200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7" name="Google Shape;8687;ge0e648dc6b_0_200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6"/>
        <p:cNvGrpSpPr/>
        <p:nvPr/>
      </p:nvGrpSpPr>
      <p:grpSpPr>
        <a:xfrm>
          <a:off x="0" y="0"/>
          <a:ext cx="0" cy="0"/>
          <a:chOff x="0" y="0"/>
          <a:chExt cx="0" cy="0"/>
        </a:xfrm>
      </p:grpSpPr>
      <p:sp>
        <p:nvSpPr>
          <p:cNvPr id="9057" name="Google Shape;9057;ge0e648dc6b_0_20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8" name="Google Shape;9058;ge0e648dc6b_0_20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3"/>
        <p:cNvGrpSpPr/>
        <p:nvPr/>
      </p:nvGrpSpPr>
      <p:grpSpPr>
        <a:xfrm>
          <a:off x="0" y="0"/>
          <a:ext cx="0" cy="0"/>
          <a:chOff x="0" y="0"/>
          <a:chExt cx="0" cy="0"/>
        </a:xfrm>
      </p:grpSpPr>
      <p:sp>
        <p:nvSpPr>
          <p:cNvPr id="9434" name="Google Shape;9434;ge0e648dc6b_0_20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5" name="Google Shape;9435;ge0e648dc6b_0_20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4"/>
        <p:cNvGrpSpPr/>
        <p:nvPr/>
      </p:nvGrpSpPr>
      <p:grpSpPr>
        <a:xfrm>
          <a:off x="0" y="0"/>
          <a:ext cx="0" cy="0"/>
          <a:chOff x="0" y="0"/>
          <a:chExt cx="0" cy="0"/>
        </a:xfrm>
      </p:grpSpPr>
      <p:sp>
        <p:nvSpPr>
          <p:cNvPr id="9865" name="Google Shape;9865;ge0e648dc6b_0_21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6" name="Google Shape;9866;ge0e648dc6b_0_21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7"/>
        <p:cNvGrpSpPr/>
        <p:nvPr/>
      </p:nvGrpSpPr>
      <p:grpSpPr>
        <a:xfrm>
          <a:off x="0" y="0"/>
          <a:ext cx="0" cy="0"/>
          <a:chOff x="0" y="0"/>
          <a:chExt cx="0" cy="0"/>
        </a:xfrm>
      </p:grpSpPr>
      <p:sp>
        <p:nvSpPr>
          <p:cNvPr id="10658" name="Google Shape;10658;ge0e648dc6b_0_219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9" name="Google Shape;10659;ge0e648dc6b_0_219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f24f68604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298969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8"/>
        <p:cNvGrpSpPr/>
        <p:nvPr/>
      </p:nvGrpSpPr>
      <p:grpSpPr>
        <a:xfrm>
          <a:off x="0" y="0"/>
          <a:ext cx="0" cy="0"/>
          <a:chOff x="0" y="0"/>
          <a:chExt cx="0" cy="0"/>
        </a:xfrm>
      </p:grpSpPr>
      <p:sp>
        <p:nvSpPr>
          <p:cNvPr id="11399" name="Google Shape;11399;ge0e648dc6b_0_22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0" name="Google Shape;11400;ge0e648dc6b_0_22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1"/>
        <p:cNvGrpSpPr/>
        <p:nvPr/>
      </p:nvGrpSpPr>
      <p:grpSpPr>
        <a:xfrm>
          <a:off x="0" y="0"/>
          <a:ext cx="0" cy="0"/>
          <a:chOff x="0" y="0"/>
          <a:chExt cx="0" cy="0"/>
        </a:xfrm>
      </p:grpSpPr>
      <p:sp>
        <p:nvSpPr>
          <p:cNvPr id="12092" name="Google Shape;12092;ge0e648dc6b_0_23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3" name="Google Shape;12093;ge0e648dc6b_0_23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3"/>
        <p:cNvGrpSpPr/>
        <p:nvPr/>
      </p:nvGrpSpPr>
      <p:grpSpPr>
        <a:xfrm>
          <a:off x="0" y="0"/>
          <a:ext cx="0" cy="0"/>
          <a:chOff x="0" y="0"/>
          <a:chExt cx="0" cy="0"/>
        </a:xfrm>
      </p:grpSpPr>
      <p:sp>
        <p:nvSpPr>
          <p:cNvPr id="12394" name="Google Shape;12394;ge0e648dc6b_0_237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5" name="Google Shape;12395;ge0e648dc6b_0_23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5465e7bc0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5465e7bc0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60125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49550" y="1472625"/>
            <a:ext cx="4245000" cy="17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dirty="0"/>
          </a:p>
        </p:txBody>
      </p:sp>
      <p:sp>
        <p:nvSpPr>
          <p:cNvPr id="10" name="Google Shape;10;p2"/>
          <p:cNvSpPr txBox="1">
            <a:spLocks noGrp="1"/>
          </p:cNvSpPr>
          <p:nvPr>
            <p:ph type="subTitle" idx="1"/>
          </p:nvPr>
        </p:nvSpPr>
        <p:spPr>
          <a:xfrm>
            <a:off x="2070875" y="2901600"/>
            <a:ext cx="5002200" cy="71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CCCCCC"/>
              </a:buClr>
              <a:buSzPts val="1200"/>
              <a:buNone/>
              <a:defRPr>
                <a:solidFill>
                  <a:srgbClr val="CCCCCC"/>
                </a:solidFill>
              </a:defRPr>
            </a:lvl1pPr>
            <a:lvl2pPr lvl="1" algn="ctr" rtl="0">
              <a:lnSpc>
                <a:spcPct val="100000"/>
              </a:lnSpc>
              <a:spcBef>
                <a:spcPts val="0"/>
              </a:spcBef>
              <a:spcAft>
                <a:spcPts val="0"/>
              </a:spcAft>
              <a:buClr>
                <a:srgbClr val="CCCCCC"/>
              </a:buClr>
              <a:buSzPts val="2800"/>
              <a:buNone/>
              <a:defRPr sz="2800">
                <a:solidFill>
                  <a:srgbClr val="CCCCCC"/>
                </a:solidFill>
              </a:defRPr>
            </a:lvl2pPr>
            <a:lvl3pPr lvl="2" algn="ctr" rtl="0">
              <a:lnSpc>
                <a:spcPct val="100000"/>
              </a:lnSpc>
              <a:spcBef>
                <a:spcPts val="0"/>
              </a:spcBef>
              <a:spcAft>
                <a:spcPts val="0"/>
              </a:spcAft>
              <a:buClr>
                <a:srgbClr val="CCCCCC"/>
              </a:buClr>
              <a:buSzPts val="2800"/>
              <a:buNone/>
              <a:defRPr sz="2800">
                <a:solidFill>
                  <a:srgbClr val="CCCCCC"/>
                </a:solidFill>
              </a:defRPr>
            </a:lvl3pPr>
            <a:lvl4pPr lvl="3" algn="ctr" rtl="0">
              <a:lnSpc>
                <a:spcPct val="100000"/>
              </a:lnSpc>
              <a:spcBef>
                <a:spcPts val="0"/>
              </a:spcBef>
              <a:spcAft>
                <a:spcPts val="0"/>
              </a:spcAft>
              <a:buClr>
                <a:srgbClr val="CCCCCC"/>
              </a:buClr>
              <a:buSzPts val="2800"/>
              <a:buNone/>
              <a:defRPr sz="2800">
                <a:solidFill>
                  <a:srgbClr val="CCCCCC"/>
                </a:solidFill>
              </a:defRPr>
            </a:lvl4pPr>
            <a:lvl5pPr lvl="4" algn="ctr" rtl="0">
              <a:lnSpc>
                <a:spcPct val="100000"/>
              </a:lnSpc>
              <a:spcBef>
                <a:spcPts val="0"/>
              </a:spcBef>
              <a:spcAft>
                <a:spcPts val="0"/>
              </a:spcAft>
              <a:buClr>
                <a:srgbClr val="CCCCCC"/>
              </a:buClr>
              <a:buSzPts val="2800"/>
              <a:buNone/>
              <a:defRPr sz="2800">
                <a:solidFill>
                  <a:srgbClr val="CCCCCC"/>
                </a:solidFill>
              </a:defRPr>
            </a:lvl5pPr>
            <a:lvl6pPr lvl="5" algn="ctr" rtl="0">
              <a:lnSpc>
                <a:spcPct val="100000"/>
              </a:lnSpc>
              <a:spcBef>
                <a:spcPts val="0"/>
              </a:spcBef>
              <a:spcAft>
                <a:spcPts val="0"/>
              </a:spcAft>
              <a:buClr>
                <a:srgbClr val="CCCCCC"/>
              </a:buClr>
              <a:buSzPts val="2800"/>
              <a:buNone/>
              <a:defRPr sz="2800">
                <a:solidFill>
                  <a:srgbClr val="CCCCCC"/>
                </a:solidFill>
              </a:defRPr>
            </a:lvl6pPr>
            <a:lvl7pPr lvl="6" algn="ctr" rtl="0">
              <a:lnSpc>
                <a:spcPct val="100000"/>
              </a:lnSpc>
              <a:spcBef>
                <a:spcPts val="0"/>
              </a:spcBef>
              <a:spcAft>
                <a:spcPts val="0"/>
              </a:spcAft>
              <a:buClr>
                <a:srgbClr val="CCCCCC"/>
              </a:buClr>
              <a:buSzPts val="2800"/>
              <a:buNone/>
              <a:defRPr sz="2800">
                <a:solidFill>
                  <a:srgbClr val="CCCCCC"/>
                </a:solidFill>
              </a:defRPr>
            </a:lvl7pPr>
            <a:lvl8pPr lvl="7" algn="ctr" rtl="0">
              <a:lnSpc>
                <a:spcPct val="100000"/>
              </a:lnSpc>
              <a:spcBef>
                <a:spcPts val="0"/>
              </a:spcBef>
              <a:spcAft>
                <a:spcPts val="0"/>
              </a:spcAft>
              <a:buClr>
                <a:srgbClr val="CCCCCC"/>
              </a:buClr>
              <a:buSzPts val="2800"/>
              <a:buNone/>
              <a:defRPr sz="2800">
                <a:solidFill>
                  <a:srgbClr val="CCCCCC"/>
                </a:solidFill>
              </a:defRPr>
            </a:lvl8pPr>
            <a:lvl9pPr lvl="8" algn="ctr" rtl="0">
              <a:lnSpc>
                <a:spcPct val="100000"/>
              </a:lnSpc>
              <a:spcBef>
                <a:spcPts val="0"/>
              </a:spcBef>
              <a:spcAft>
                <a:spcPts val="0"/>
              </a:spcAft>
              <a:buClr>
                <a:srgbClr val="CCCCCC"/>
              </a:buClr>
              <a:buSzPts val="2800"/>
              <a:buNone/>
              <a:defRPr sz="2800">
                <a:solidFill>
                  <a:srgbClr val="CCCCCC"/>
                </a:solidFill>
              </a:defRPr>
            </a:lvl9pPr>
          </a:lstStyle>
          <a:p>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eadline design 2">
  <p:cSld name="CUSTOM_18">
    <p:spTree>
      <p:nvGrpSpPr>
        <p:cNvPr id="1" name="Shape 69"/>
        <p:cNvGrpSpPr/>
        <p:nvPr/>
      </p:nvGrpSpPr>
      <p:grpSpPr>
        <a:xfrm>
          <a:off x="0" y="0"/>
          <a:ext cx="0" cy="0"/>
          <a:chOff x="0" y="0"/>
          <a:chExt cx="0" cy="0"/>
        </a:xfrm>
      </p:grpSpPr>
      <p:sp>
        <p:nvSpPr>
          <p:cNvPr id="70" name="Google Shape;70;p11"/>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7B7B7"/>
              </a:solidFill>
            </a:endParaRPr>
          </a:p>
        </p:txBody>
      </p:sp>
      <p:sp>
        <p:nvSpPr>
          <p:cNvPr id="71" name="Google Shape;71;p11"/>
          <p:cNvSpPr txBox="1">
            <a:spLocks noGrp="1"/>
          </p:cNvSpPr>
          <p:nvPr>
            <p:ph type="ctrTitle"/>
          </p:nvPr>
        </p:nvSpPr>
        <p:spPr>
          <a:xfrm flipH="1">
            <a:off x="2730125" y="2243225"/>
            <a:ext cx="27558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solidFill>
                  <a:srgbClr val="B7B7B7"/>
                </a:solidFill>
              </a:defRPr>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72" name="Google Shape;72;p11"/>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16000"/>
              <a:buNone/>
              <a:defRPr sz="16000">
                <a:solidFill>
                  <a:srgbClr val="B7B7B7"/>
                </a:solidFill>
              </a:defRPr>
            </a:lvl1pPr>
            <a:lvl2pPr lvl="1"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p:cSld name="CUSTOM_6_1_1">
    <p:spTree>
      <p:nvGrpSpPr>
        <p:cNvPr id="1" name="Shape 73"/>
        <p:cNvGrpSpPr/>
        <p:nvPr/>
      </p:nvGrpSpPr>
      <p:grpSpPr>
        <a:xfrm>
          <a:off x="0" y="0"/>
          <a:ext cx="0" cy="0"/>
          <a:chOff x="0" y="0"/>
          <a:chExt cx="0" cy="0"/>
        </a:xfrm>
      </p:grpSpPr>
      <p:sp>
        <p:nvSpPr>
          <p:cNvPr id="74" name="Google Shape;74;p1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eadline design 3">
  <p:cSld name="CUSTOM_20">
    <p:spTree>
      <p:nvGrpSpPr>
        <p:cNvPr id="1" name="Shape 75"/>
        <p:cNvGrpSpPr/>
        <p:nvPr/>
      </p:nvGrpSpPr>
      <p:grpSpPr>
        <a:xfrm>
          <a:off x="0" y="0"/>
          <a:ext cx="0" cy="0"/>
          <a:chOff x="0" y="0"/>
          <a:chExt cx="0" cy="0"/>
        </a:xfrm>
      </p:grpSpPr>
      <p:sp>
        <p:nvSpPr>
          <p:cNvPr id="76" name="Google Shape;76;p1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77" name="Google Shape;77;p13"/>
          <p:cNvSpPr txBox="1">
            <a:spLocks noGrp="1"/>
          </p:cNvSpPr>
          <p:nvPr>
            <p:ph type="title" idx="2" hasCustomPrompt="1"/>
          </p:nvPr>
        </p:nvSpPr>
        <p:spPr>
          <a:xfrm flipH="1">
            <a:off x="-5174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78" name="Google Shape;78;p13"/>
          <p:cNvSpPr/>
          <p:nvPr/>
        </p:nvSpPr>
        <p:spPr>
          <a:xfrm>
            <a:off x="26093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our columns 2">
  <p:cSld name="CUSTOM_6_1_1_1">
    <p:spTree>
      <p:nvGrpSpPr>
        <p:cNvPr id="1" name="Shape 79"/>
        <p:cNvGrpSpPr/>
        <p:nvPr/>
      </p:nvGrpSpPr>
      <p:grpSpPr>
        <a:xfrm>
          <a:off x="0" y="0"/>
          <a:ext cx="0" cy="0"/>
          <a:chOff x="0" y="0"/>
          <a:chExt cx="0" cy="0"/>
        </a:xfrm>
      </p:grpSpPr>
      <p:sp>
        <p:nvSpPr>
          <p:cNvPr id="80" name="Google Shape;80;p14"/>
          <p:cNvSpPr txBox="1">
            <a:spLocks noGrp="1"/>
          </p:cNvSpPr>
          <p:nvPr>
            <p:ph type="ctrTitle"/>
          </p:nvPr>
        </p:nvSpPr>
        <p:spPr>
          <a:xfrm>
            <a:off x="2120944" y="1395950"/>
            <a:ext cx="2429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1" name="Google Shape;81;p14"/>
          <p:cNvSpPr txBox="1">
            <a:spLocks noGrp="1"/>
          </p:cNvSpPr>
          <p:nvPr>
            <p:ph type="subTitle" idx="1"/>
          </p:nvPr>
        </p:nvSpPr>
        <p:spPr>
          <a:xfrm>
            <a:off x="2120944" y="1857424"/>
            <a:ext cx="18264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2" name="Google Shape;82;p14"/>
          <p:cNvSpPr txBox="1">
            <a:spLocks noGrp="1"/>
          </p:cNvSpPr>
          <p:nvPr>
            <p:ph type="ctrTitle" idx="2"/>
          </p:nvPr>
        </p:nvSpPr>
        <p:spPr>
          <a:xfrm>
            <a:off x="4593656" y="1392550"/>
            <a:ext cx="24294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83" name="Google Shape;83;p14"/>
          <p:cNvSpPr txBox="1">
            <a:spLocks noGrp="1"/>
          </p:cNvSpPr>
          <p:nvPr>
            <p:ph type="subTitle" idx="3"/>
          </p:nvPr>
        </p:nvSpPr>
        <p:spPr>
          <a:xfrm>
            <a:off x="5196656" y="1854021"/>
            <a:ext cx="18264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4" name="Google Shape;84;p14"/>
          <p:cNvSpPr txBox="1">
            <a:spLocks noGrp="1"/>
          </p:cNvSpPr>
          <p:nvPr>
            <p:ph type="ctrTitle" idx="4"/>
          </p:nvPr>
        </p:nvSpPr>
        <p:spPr>
          <a:xfrm>
            <a:off x="2120944" y="2921676"/>
            <a:ext cx="2429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5" name="Google Shape;85;p14"/>
          <p:cNvSpPr txBox="1">
            <a:spLocks noGrp="1"/>
          </p:cNvSpPr>
          <p:nvPr>
            <p:ph type="subTitle" idx="5"/>
          </p:nvPr>
        </p:nvSpPr>
        <p:spPr>
          <a:xfrm>
            <a:off x="2120944" y="3383150"/>
            <a:ext cx="18264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6" name="Google Shape;86;p14"/>
          <p:cNvSpPr txBox="1">
            <a:spLocks noGrp="1"/>
          </p:cNvSpPr>
          <p:nvPr>
            <p:ph type="ctrTitle" idx="6"/>
          </p:nvPr>
        </p:nvSpPr>
        <p:spPr>
          <a:xfrm>
            <a:off x="4593656" y="2918279"/>
            <a:ext cx="24294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87" name="Google Shape;87;p14"/>
          <p:cNvSpPr txBox="1">
            <a:spLocks noGrp="1"/>
          </p:cNvSpPr>
          <p:nvPr>
            <p:ph type="subTitle" idx="7"/>
          </p:nvPr>
        </p:nvSpPr>
        <p:spPr>
          <a:xfrm>
            <a:off x="5196656" y="3379749"/>
            <a:ext cx="18264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8" name="Google Shape;88;p14"/>
          <p:cNvSpPr txBox="1">
            <a:spLocks noGrp="1"/>
          </p:cNvSpPr>
          <p:nvPr>
            <p:ph type="ctrTitle" idx="8"/>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1">
  <p:cSld name="CUSTOM_21">
    <p:spTree>
      <p:nvGrpSpPr>
        <p:cNvPr id="1" name="Shape 89"/>
        <p:cNvGrpSpPr/>
        <p:nvPr/>
      </p:nvGrpSpPr>
      <p:grpSpPr>
        <a:xfrm>
          <a:off x="0" y="0"/>
          <a:ext cx="0" cy="0"/>
          <a:chOff x="0" y="0"/>
          <a:chExt cx="0" cy="0"/>
        </a:xfrm>
      </p:grpSpPr>
      <p:sp>
        <p:nvSpPr>
          <p:cNvPr id="90" name="Google Shape;90;p15"/>
          <p:cNvSpPr txBox="1">
            <a:spLocks noGrp="1"/>
          </p:cNvSpPr>
          <p:nvPr>
            <p:ph type="subTitle" idx="1"/>
          </p:nvPr>
        </p:nvSpPr>
        <p:spPr>
          <a:xfrm>
            <a:off x="86520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1" name="Google Shape;91;p15"/>
          <p:cNvSpPr txBox="1">
            <a:spLocks noGrp="1"/>
          </p:cNvSpPr>
          <p:nvPr>
            <p:ph type="subTitle" idx="2"/>
          </p:nvPr>
        </p:nvSpPr>
        <p:spPr>
          <a:xfrm>
            <a:off x="366300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2" name="Google Shape;92;p15"/>
          <p:cNvSpPr txBox="1">
            <a:spLocks noGrp="1"/>
          </p:cNvSpPr>
          <p:nvPr>
            <p:ph type="ctrTitle"/>
          </p:nvPr>
        </p:nvSpPr>
        <p:spPr>
          <a:xfrm>
            <a:off x="46460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3" name="Google Shape;93;p15"/>
          <p:cNvSpPr txBox="1">
            <a:spLocks noGrp="1"/>
          </p:cNvSpPr>
          <p:nvPr>
            <p:ph type="ctrTitle" idx="3"/>
          </p:nvPr>
        </p:nvSpPr>
        <p:spPr>
          <a:xfrm>
            <a:off x="326235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4" name="Google Shape;94;p15"/>
          <p:cNvSpPr txBox="1">
            <a:spLocks noGrp="1"/>
          </p:cNvSpPr>
          <p:nvPr>
            <p:ph type="subTitle" idx="4"/>
          </p:nvPr>
        </p:nvSpPr>
        <p:spPr>
          <a:xfrm>
            <a:off x="646075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5" name="Google Shape;95;p15"/>
          <p:cNvSpPr txBox="1">
            <a:spLocks noGrp="1"/>
          </p:cNvSpPr>
          <p:nvPr>
            <p:ph type="ctrTitle" idx="5"/>
          </p:nvPr>
        </p:nvSpPr>
        <p:spPr>
          <a:xfrm>
            <a:off x="606010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6" name="Google Shape;96;p15"/>
          <p:cNvSpPr txBox="1">
            <a:spLocks noGrp="1"/>
          </p:cNvSpPr>
          <p:nvPr>
            <p:ph type="ctrTitle" idx="6"/>
          </p:nvPr>
        </p:nvSpPr>
        <p:spPr>
          <a:xfrm>
            <a:off x="723600" y="470625"/>
            <a:ext cx="20781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line design 4">
  <p:cSld name="CUSTOM_22">
    <p:spTree>
      <p:nvGrpSpPr>
        <p:cNvPr id="1" name="Shape 97"/>
        <p:cNvGrpSpPr/>
        <p:nvPr/>
      </p:nvGrpSpPr>
      <p:grpSpPr>
        <a:xfrm>
          <a:off x="0" y="0"/>
          <a:ext cx="0" cy="0"/>
          <a:chOff x="0" y="0"/>
          <a:chExt cx="0" cy="0"/>
        </a:xfrm>
      </p:grpSpPr>
      <p:sp>
        <p:nvSpPr>
          <p:cNvPr id="98" name="Google Shape;98;p16"/>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
        <p:nvSpPr>
          <p:cNvPr id="99" name="Google Shape;99;p16"/>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CCCCCC"/>
              </a:buClr>
              <a:buSzPts val="3600"/>
              <a:buNone/>
              <a:defRPr sz="3600">
                <a:solidFill>
                  <a:srgbClr val="CCCCCC"/>
                </a:solidFill>
              </a:defRPr>
            </a:lvl1pPr>
            <a:lvl2pPr lvl="1" algn="r" rtl="0">
              <a:spcBef>
                <a:spcPts val="0"/>
              </a:spcBef>
              <a:spcAft>
                <a:spcPts val="0"/>
              </a:spcAft>
              <a:buClr>
                <a:srgbClr val="CCCCCC"/>
              </a:buClr>
              <a:buSzPts val="6500"/>
              <a:buNone/>
              <a:defRPr sz="6500">
                <a:solidFill>
                  <a:srgbClr val="CCCCCC"/>
                </a:solidFill>
              </a:defRPr>
            </a:lvl2pPr>
            <a:lvl3pPr lvl="2" algn="r" rtl="0">
              <a:spcBef>
                <a:spcPts val="0"/>
              </a:spcBef>
              <a:spcAft>
                <a:spcPts val="0"/>
              </a:spcAft>
              <a:buClr>
                <a:srgbClr val="CCCCCC"/>
              </a:buClr>
              <a:buSzPts val="6500"/>
              <a:buNone/>
              <a:defRPr sz="6500">
                <a:solidFill>
                  <a:srgbClr val="CCCCCC"/>
                </a:solidFill>
              </a:defRPr>
            </a:lvl3pPr>
            <a:lvl4pPr lvl="3" algn="r" rtl="0">
              <a:spcBef>
                <a:spcPts val="0"/>
              </a:spcBef>
              <a:spcAft>
                <a:spcPts val="0"/>
              </a:spcAft>
              <a:buClr>
                <a:srgbClr val="CCCCCC"/>
              </a:buClr>
              <a:buSzPts val="6500"/>
              <a:buNone/>
              <a:defRPr sz="6500">
                <a:solidFill>
                  <a:srgbClr val="CCCCCC"/>
                </a:solidFill>
              </a:defRPr>
            </a:lvl4pPr>
            <a:lvl5pPr lvl="4" algn="r" rtl="0">
              <a:spcBef>
                <a:spcPts val="0"/>
              </a:spcBef>
              <a:spcAft>
                <a:spcPts val="0"/>
              </a:spcAft>
              <a:buClr>
                <a:srgbClr val="CCCCCC"/>
              </a:buClr>
              <a:buSzPts val="6500"/>
              <a:buNone/>
              <a:defRPr sz="6500">
                <a:solidFill>
                  <a:srgbClr val="CCCCCC"/>
                </a:solidFill>
              </a:defRPr>
            </a:lvl5pPr>
            <a:lvl6pPr lvl="5" algn="r" rtl="0">
              <a:spcBef>
                <a:spcPts val="0"/>
              </a:spcBef>
              <a:spcAft>
                <a:spcPts val="0"/>
              </a:spcAft>
              <a:buClr>
                <a:srgbClr val="CCCCCC"/>
              </a:buClr>
              <a:buSzPts val="6500"/>
              <a:buNone/>
              <a:defRPr sz="6500">
                <a:solidFill>
                  <a:srgbClr val="CCCCCC"/>
                </a:solidFill>
              </a:defRPr>
            </a:lvl6pPr>
            <a:lvl7pPr lvl="6" algn="r" rtl="0">
              <a:spcBef>
                <a:spcPts val="0"/>
              </a:spcBef>
              <a:spcAft>
                <a:spcPts val="0"/>
              </a:spcAft>
              <a:buClr>
                <a:srgbClr val="CCCCCC"/>
              </a:buClr>
              <a:buSzPts val="6500"/>
              <a:buNone/>
              <a:defRPr sz="6500">
                <a:solidFill>
                  <a:srgbClr val="CCCCCC"/>
                </a:solidFill>
              </a:defRPr>
            </a:lvl7pPr>
            <a:lvl8pPr lvl="7" algn="r" rtl="0">
              <a:spcBef>
                <a:spcPts val="0"/>
              </a:spcBef>
              <a:spcAft>
                <a:spcPts val="0"/>
              </a:spcAft>
              <a:buClr>
                <a:srgbClr val="CCCCCC"/>
              </a:buClr>
              <a:buSzPts val="6500"/>
              <a:buNone/>
              <a:defRPr sz="6500">
                <a:solidFill>
                  <a:srgbClr val="CCCCCC"/>
                </a:solidFill>
              </a:defRPr>
            </a:lvl8pPr>
            <a:lvl9pPr lvl="8" algn="r" rtl="0">
              <a:spcBef>
                <a:spcPts val="0"/>
              </a:spcBef>
              <a:spcAft>
                <a:spcPts val="0"/>
              </a:spcAft>
              <a:buClr>
                <a:srgbClr val="CCCCCC"/>
              </a:buClr>
              <a:buSzPts val="6500"/>
              <a:buNone/>
              <a:defRPr sz="6500">
                <a:solidFill>
                  <a:srgbClr val="CCCCCC"/>
                </a:solidFill>
              </a:defRPr>
            </a:lvl9pPr>
          </a:lstStyle>
          <a:p>
            <a:endParaRPr/>
          </a:p>
        </p:txBody>
      </p:sp>
      <p:sp>
        <p:nvSpPr>
          <p:cNvPr id="100" name="Google Shape;100;p16"/>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eadline design 5">
  <p:cSld name="CUSTOM_23">
    <p:spTree>
      <p:nvGrpSpPr>
        <p:cNvPr id="1" name="Shape 101"/>
        <p:cNvGrpSpPr/>
        <p:nvPr/>
      </p:nvGrpSpPr>
      <p:grpSpPr>
        <a:xfrm>
          <a:off x="0" y="0"/>
          <a:ext cx="0" cy="0"/>
          <a:chOff x="0" y="0"/>
          <a:chExt cx="0" cy="0"/>
        </a:xfrm>
      </p:grpSpPr>
      <p:sp>
        <p:nvSpPr>
          <p:cNvPr id="102" name="Google Shape;102;p17"/>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103" name="Google Shape;103;p17"/>
          <p:cNvSpPr txBox="1">
            <a:spLocks noGrp="1"/>
          </p:cNvSpPr>
          <p:nvPr>
            <p:ph type="title" idx="2" hasCustomPrompt="1"/>
          </p:nvPr>
        </p:nvSpPr>
        <p:spPr>
          <a:xfrm flipH="1">
            <a:off x="-5174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104" name="Google Shape;104;p17"/>
          <p:cNvSpPr/>
          <p:nvPr/>
        </p:nvSpPr>
        <p:spPr>
          <a:xfrm>
            <a:off x="26093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eadline design 6">
  <p:cSld name="CUSTOM_24">
    <p:spTree>
      <p:nvGrpSpPr>
        <p:cNvPr id="1" name="Shape 105"/>
        <p:cNvGrpSpPr/>
        <p:nvPr/>
      </p:nvGrpSpPr>
      <p:grpSpPr>
        <a:xfrm>
          <a:off x="0" y="0"/>
          <a:ext cx="0" cy="0"/>
          <a:chOff x="0" y="0"/>
          <a:chExt cx="0" cy="0"/>
        </a:xfrm>
      </p:grpSpPr>
      <p:sp>
        <p:nvSpPr>
          <p:cNvPr id="106" name="Google Shape;106;p18"/>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07" name="Google Shape;107;p18"/>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D9D9D9"/>
              </a:buClr>
              <a:buSzPts val="3600"/>
              <a:buNone/>
              <a:defRPr sz="3600">
                <a:solidFill>
                  <a:srgbClr val="D9D9D9"/>
                </a:solidFill>
              </a:defRPr>
            </a:lvl1pPr>
            <a:lvl2pPr lvl="1" algn="r" rtl="0">
              <a:spcBef>
                <a:spcPts val="0"/>
              </a:spcBef>
              <a:spcAft>
                <a:spcPts val="0"/>
              </a:spcAft>
              <a:buClr>
                <a:srgbClr val="D9D9D9"/>
              </a:buClr>
              <a:buSzPts val="6500"/>
              <a:buNone/>
              <a:defRPr sz="6500">
                <a:solidFill>
                  <a:srgbClr val="D9D9D9"/>
                </a:solidFill>
              </a:defRPr>
            </a:lvl2pPr>
            <a:lvl3pPr lvl="2" algn="r" rtl="0">
              <a:spcBef>
                <a:spcPts val="0"/>
              </a:spcBef>
              <a:spcAft>
                <a:spcPts val="0"/>
              </a:spcAft>
              <a:buClr>
                <a:srgbClr val="D9D9D9"/>
              </a:buClr>
              <a:buSzPts val="6500"/>
              <a:buNone/>
              <a:defRPr sz="6500">
                <a:solidFill>
                  <a:srgbClr val="D9D9D9"/>
                </a:solidFill>
              </a:defRPr>
            </a:lvl3pPr>
            <a:lvl4pPr lvl="3" algn="r" rtl="0">
              <a:spcBef>
                <a:spcPts val="0"/>
              </a:spcBef>
              <a:spcAft>
                <a:spcPts val="0"/>
              </a:spcAft>
              <a:buClr>
                <a:srgbClr val="D9D9D9"/>
              </a:buClr>
              <a:buSzPts val="6500"/>
              <a:buNone/>
              <a:defRPr sz="6500">
                <a:solidFill>
                  <a:srgbClr val="D9D9D9"/>
                </a:solidFill>
              </a:defRPr>
            </a:lvl4pPr>
            <a:lvl5pPr lvl="4" algn="r" rtl="0">
              <a:spcBef>
                <a:spcPts val="0"/>
              </a:spcBef>
              <a:spcAft>
                <a:spcPts val="0"/>
              </a:spcAft>
              <a:buClr>
                <a:srgbClr val="D9D9D9"/>
              </a:buClr>
              <a:buSzPts val="6500"/>
              <a:buNone/>
              <a:defRPr sz="6500">
                <a:solidFill>
                  <a:srgbClr val="D9D9D9"/>
                </a:solidFill>
              </a:defRPr>
            </a:lvl5pPr>
            <a:lvl6pPr lvl="5" algn="r" rtl="0">
              <a:spcBef>
                <a:spcPts val="0"/>
              </a:spcBef>
              <a:spcAft>
                <a:spcPts val="0"/>
              </a:spcAft>
              <a:buClr>
                <a:srgbClr val="D9D9D9"/>
              </a:buClr>
              <a:buSzPts val="6500"/>
              <a:buNone/>
              <a:defRPr sz="6500">
                <a:solidFill>
                  <a:srgbClr val="D9D9D9"/>
                </a:solidFill>
              </a:defRPr>
            </a:lvl6pPr>
            <a:lvl7pPr lvl="6" algn="r" rtl="0">
              <a:spcBef>
                <a:spcPts val="0"/>
              </a:spcBef>
              <a:spcAft>
                <a:spcPts val="0"/>
              </a:spcAft>
              <a:buClr>
                <a:srgbClr val="D9D9D9"/>
              </a:buClr>
              <a:buSzPts val="6500"/>
              <a:buNone/>
              <a:defRPr sz="6500">
                <a:solidFill>
                  <a:srgbClr val="D9D9D9"/>
                </a:solidFill>
              </a:defRPr>
            </a:lvl7pPr>
            <a:lvl8pPr lvl="7" algn="r" rtl="0">
              <a:spcBef>
                <a:spcPts val="0"/>
              </a:spcBef>
              <a:spcAft>
                <a:spcPts val="0"/>
              </a:spcAft>
              <a:buClr>
                <a:srgbClr val="D9D9D9"/>
              </a:buClr>
              <a:buSzPts val="6500"/>
              <a:buNone/>
              <a:defRPr sz="6500">
                <a:solidFill>
                  <a:srgbClr val="D9D9D9"/>
                </a:solidFill>
              </a:defRPr>
            </a:lvl8pPr>
            <a:lvl9pPr lvl="8" algn="r" rtl="0">
              <a:spcBef>
                <a:spcPts val="0"/>
              </a:spcBef>
              <a:spcAft>
                <a:spcPts val="0"/>
              </a:spcAft>
              <a:buClr>
                <a:srgbClr val="D9D9D9"/>
              </a:buClr>
              <a:buSzPts val="6500"/>
              <a:buNone/>
              <a:defRPr sz="6500">
                <a:solidFill>
                  <a:srgbClr val="D9D9D9"/>
                </a:solidFill>
              </a:defRPr>
            </a:lvl9pPr>
          </a:lstStyle>
          <a:p>
            <a:endParaRPr/>
          </a:p>
        </p:txBody>
      </p:sp>
      <p:sp>
        <p:nvSpPr>
          <p:cNvPr id="108" name="Google Shape;108;p18"/>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9D9D9"/>
              </a:buClr>
              <a:buSzPts val="16000"/>
              <a:buNone/>
              <a:defRPr sz="16000">
                <a:solidFill>
                  <a:srgbClr val="D9D9D9"/>
                </a:solidFill>
              </a:defRPr>
            </a:lvl1pPr>
            <a:lvl2pPr lvl="1"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ree columns 2">
  <p:cSld name="CUSTOM_11_1">
    <p:spTree>
      <p:nvGrpSpPr>
        <p:cNvPr id="1" name="Shape 109"/>
        <p:cNvGrpSpPr/>
        <p:nvPr/>
      </p:nvGrpSpPr>
      <p:grpSpPr>
        <a:xfrm>
          <a:off x="0" y="0"/>
          <a:ext cx="0" cy="0"/>
          <a:chOff x="0" y="0"/>
          <a:chExt cx="0" cy="0"/>
        </a:xfrm>
      </p:grpSpPr>
      <p:sp>
        <p:nvSpPr>
          <p:cNvPr id="110" name="Google Shape;110;p19"/>
          <p:cNvSpPr txBox="1">
            <a:spLocks noGrp="1"/>
          </p:cNvSpPr>
          <p:nvPr>
            <p:ph type="ctrTitle"/>
          </p:nvPr>
        </p:nvSpPr>
        <p:spPr>
          <a:xfrm>
            <a:off x="126315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1" name="Google Shape;111;p19"/>
          <p:cNvSpPr txBox="1">
            <a:spLocks noGrp="1"/>
          </p:cNvSpPr>
          <p:nvPr>
            <p:ph type="subTitle" idx="1"/>
          </p:nvPr>
        </p:nvSpPr>
        <p:spPr>
          <a:xfrm>
            <a:off x="131010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19"/>
          <p:cNvSpPr txBox="1">
            <a:spLocks noGrp="1"/>
          </p:cNvSpPr>
          <p:nvPr>
            <p:ph type="ctrTitle" idx="2"/>
          </p:nvPr>
        </p:nvSpPr>
        <p:spPr>
          <a:xfrm>
            <a:off x="39027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3" name="Google Shape;113;p19"/>
          <p:cNvSpPr txBox="1">
            <a:spLocks noGrp="1"/>
          </p:cNvSpPr>
          <p:nvPr>
            <p:ph type="subTitle" idx="3"/>
          </p:nvPr>
        </p:nvSpPr>
        <p:spPr>
          <a:xfrm>
            <a:off x="39496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 name="Google Shape;114;p19"/>
          <p:cNvSpPr txBox="1">
            <a:spLocks noGrp="1"/>
          </p:cNvSpPr>
          <p:nvPr>
            <p:ph type="ctrTitle" idx="4"/>
          </p:nvPr>
        </p:nvSpPr>
        <p:spPr>
          <a:xfrm>
            <a:off x="65895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5" name="Google Shape;115;p19"/>
          <p:cNvSpPr txBox="1">
            <a:spLocks noGrp="1"/>
          </p:cNvSpPr>
          <p:nvPr>
            <p:ph type="subTitle" idx="5"/>
          </p:nvPr>
        </p:nvSpPr>
        <p:spPr>
          <a:xfrm>
            <a:off x="66364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 name="Google Shape;116;p19"/>
          <p:cNvSpPr txBox="1">
            <a:spLocks noGrp="1"/>
          </p:cNvSpPr>
          <p:nvPr>
            <p:ph type="title" idx="6" hasCustomPrompt="1"/>
          </p:nvPr>
        </p:nvSpPr>
        <p:spPr>
          <a:xfrm>
            <a:off x="142260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19"/>
          <p:cNvSpPr txBox="1">
            <a:spLocks noGrp="1"/>
          </p:cNvSpPr>
          <p:nvPr>
            <p:ph type="title" idx="7" hasCustomPrompt="1"/>
          </p:nvPr>
        </p:nvSpPr>
        <p:spPr>
          <a:xfrm>
            <a:off x="4038680"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8" name="Google Shape;118;p19"/>
          <p:cNvSpPr txBox="1">
            <a:spLocks noGrp="1"/>
          </p:cNvSpPr>
          <p:nvPr>
            <p:ph type="title" idx="8" hasCustomPrompt="1"/>
          </p:nvPr>
        </p:nvSpPr>
        <p:spPr>
          <a:xfrm>
            <a:off x="674925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9" name="Google Shape;119;p19"/>
          <p:cNvSpPr txBox="1">
            <a:spLocks noGrp="1"/>
          </p:cNvSpPr>
          <p:nvPr>
            <p:ph type="ctrTitle" idx="9"/>
          </p:nvPr>
        </p:nvSpPr>
        <p:spPr>
          <a:xfrm>
            <a:off x="723600" y="470625"/>
            <a:ext cx="20781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11_1_2_1">
    <p:spTree>
      <p:nvGrpSpPr>
        <p:cNvPr id="1" name="Shape 120"/>
        <p:cNvGrpSpPr/>
        <p:nvPr/>
      </p:nvGrpSpPr>
      <p:grpSpPr>
        <a:xfrm>
          <a:off x="0" y="0"/>
          <a:ext cx="0" cy="0"/>
          <a:chOff x="0" y="0"/>
          <a:chExt cx="0" cy="0"/>
        </a:xfrm>
      </p:grpSpPr>
      <p:sp>
        <p:nvSpPr>
          <p:cNvPr id="121" name="Google Shape;121;p20"/>
          <p:cNvSpPr txBox="1">
            <a:spLocks noGrp="1"/>
          </p:cNvSpPr>
          <p:nvPr>
            <p:ph type="title"/>
          </p:nvPr>
        </p:nvSpPr>
        <p:spPr>
          <a:xfrm>
            <a:off x="1676549" y="2123400"/>
            <a:ext cx="2847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a:endParaRPr/>
          </a:p>
        </p:txBody>
      </p:sp>
      <p:sp>
        <p:nvSpPr>
          <p:cNvPr id="122" name="Google Shape;122;p20"/>
          <p:cNvSpPr txBox="1">
            <a:spLocks noGrp="1"/>
          </p:cNvSpPr>
          <p:nvPr>
            <p:ph type="subTitle" idx="1"/>
          </p:nvPr>
        </p:nvSpPr>
        <p:spPr>
          <a:xfrm flipH="1">
            <a:off x="5020872" y="1986750"/>
            <a:ext cx="2631000" cy="117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p:nvPr/>
        </p:nvSpPr>
        <p:spPr>
          <a:xfrm>
            <a:off x="1578888" y="1536078"/>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Google Shape;13;p3"/>
          <p:cNvSpPr txBox="1">
            <a:spLocks noGrp="1"/>
          </p:cNvSpPr>
          <p:nvPr>
            <p:ph type="ctrTitle"/>
          </p:nvPr>
        </p:nvSpPr>
        <p:spPr>
          <a:xfrm>
            <a:off x="2869492" y="2202425"/>
            <a:ext cx="11700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4" name="Google Shape;14;p3"/>
          <p:cNvSpPr txBox="1">
            <a:spLocks noGrp="1"/>
          </p:cNvSpPr>
          <p:nvPr>
            <p:ph type="subTitle" idx="1"/>
          </p:nvPr>
        </p:nvSpPr>
        <p:spPr>
          <a:xfrm>
            <a:off x="2133184" y="2617473"/>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5" name="Google Shape;15;p3"/>
          <p:cNvSpPr txBox="1">
            <a:spLocks noGrp="1"/>
          </p:cNvSpPr>
          <p:nvPr>
            <p:ph type="title" idx="2" hasCustomPrompt="1"/>
          </p:nvPr>
        </p:nvSpPr>
        <p:spPr>
          <a:xfrm>
            <a:off x="2285884" y="1624335"/>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ctrTitle" idx="3"/>
          </p:nvPr>
        </p:nvSpPr>
        <p:spPr>
          <a:xfrm>
            <a:off x="3965788" y="2199025"/>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7" name="Google Shape;17;p3"/>
          <p:cNvSpPr txBox="1">
            <a:spLocks noGrp="1"/>
          </p:cNvSpPr>
          <p:nvPr>
            <p:ph type="subTitle" idx="4"/>
          </p:nvPr>
        </p:nvSpPr>
        <p:spPr>
          <a:xfrm>
            <a:off x="4240888" y="2612183"/>
            <a:ext cx="19767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8" name="Google Shape;18;p3"/>
          <p:cNvSpPr txBox="1">
            <a:spLocks noGrp="1"/>
          </p:cNvSpPr>
          <p:nvPr>
            <p:ph type="title" idx="5" hasCustomPrompt="1"/>
          </p:nvPr>
        </p:nvSpPr>
        <p:spPr>
          <a:xfrm>
            <a:off x="4483545" y="162093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ctrTitle" idx="6"/>
          </p:nvPr>
        </p:nvSpPr>
        <p:spPr>
          <a:xfrm>
            <a:off x="6974340" y="2199050"/>
            <a:ext cx="1444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20" name="Google Shape;20;p3"/>
          <p:cNvSpPr txBox="1">
            <a:spLocks noGrp="1"/>
          </p:cNvSpPr>
          <p:nvPr>
            <p:ph type="subTitle" idx="7"/>
          </p:nvPr>
        </p:nvSpPr>
        <p:spPr>
          <a:xfrm>
            <a:off x="6512506" y="2612198"/>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1" name="Google Shape;21;p3"/>
          <p:cNvSpPr txBox="1">
            <a:spLocks noGrp="1"/>
          </p:cNvSpPr>
          <p:nvPr>
            <p:ph type="title" idx="8" hasCustomPrompt="1"/>
          </p:nvPr>
        </p:nvSpPr>
        <p:spPr>
          <a:xfrm>
            <a:off x="6665206" y="162094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22" name="Google Shape;22;p3"/>
          <p:cNvSpPr txBox="1">
            <a:spLocks noGrp="1"/>
          </p:cNvSpPr>
          <p:nvPr>
            <p:ph type="ctrTitle" idx="9"/>
          </p:nvPr>
        </p:nvSpPr>
        <p:spPr>
          <a:xfrm>
            <a:off x="725626" y="3784901"/>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3"/>
          </p:nvPr>
        </p:nvSpPr>
        <p:spPr>
          <a:xfrm>
            <a:off x="725625" y="4199959"/>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4" hasCustomPrompt="1"/>
          </p:nvPr>
        </p:nvSpPr>
        <p:spPr>
          <a:xfrm>
            <a:off x="725637" y="3219993"/>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5"/>
          </p:nvPr>
        </p:nvSpPr>
        <p:spPr>
          <a:xfrm>
            <a:off x="2870600" y="3781501"/>
            <a:ext cx="1128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6"/>
          </p:nvPr>
        </p:nvSpPr>
        <p:spPr>
          <a:xfrm>
            <a:off x="2870596" y="4194668"/>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7" hasCustomPrompt="1"/>
          </p:nvPr>
        </p:nvSpPr>
        <p:spPr>
          <a:xfrm>
            <a:off x="2870612" y="321659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8" name="Google Shape;28;p3"/>
          <p:cNvSpPr txBox="1">
            <a:spLocks noGrp="1"/>
          </p:cNvSpPr>
          <p:nvPr>
            <p:ph type="ctrTitle" idx="18"/>
          </p:nvPr>
        </p:nvSpPr>
        <p:spPr>
          <a:xfrm>
            <a:off x="5015575" y="3781526"/>
            <a:ext cx="9165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9" name="Google Shape;29;p3"/>
          <p:cNvSpPr txBox="1">
            <a:spLocks noGrp="1"/>
          </p:cNvSpPr>
          <p:nvPr>
            <p:ph type="subTitle" idx="19"/>
          </p:nvPr>
        </p:nvSpPr>
        <p:spPr>
          <a:xfrm>
            <a:off x="5015575" y="419468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0" name="Google Shape;30;p3"/>
          <p:cNvSpPr txBox="1">
            <a:spLocks noGrp="1"/>
          </p:cNvSpPr>
          <p:nvPr>
            <p:ph type="title" idx="20" hasCustomPrompt="1"/>
          </p:nvPr>
        </p:nvSpPr>
        <p:spPr>
          <a:xfrm>
            <a:off x="5015587" y="32166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31" name="Google Shape;31;p3"/>
          <p:cNvSpPr/>
          <p:nvPr/>
        </p:nvSpPr>
        <p:spPr>
          <a:xfrm>
            <a:off x="737900" y="547725"/>
            <a:ext cx="749700" cy="4869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2" name="Google Shape;32;p3"/>
          <p:cNvSpPr txBox="1">
            <a:spLocks noGrp="1"/>
          </p:cNvSpPr>
          <p:nvPr>
            <p:ph type="ctrTitle" idx="21"/>
          </p:nvPr>
        </p:nvSpPr>
        <p:spPr>
          <a:xfrm>
            <a:off x="723600" y="470622"/>
            <a:ext cx="1753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3"/>
          <p:cNvSpPr/>
          <p:nvPr/>
        </p:nvSpPr>
        <p:spPr>
          <a:xfrm>
            <a:off x="-99062" y="3110610"/>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26">
    <p:spTree>
      <p:nvGrpSpPr>
        <p:cNvPr id="1" name="Shape 130"/>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p:cSld name="CUSTOM_27">
    <p:bg>
      <p:bgPr>
        <a:solidFill>
          <a:srgbClr val="FFFFFF"/>
        </a:solidFill>
        <a:effectLst/>
      </p:bgPr>
    </p:bg>
    <p:spTree>
      <p:nvGrpSpPr>
        <p:cNvPr id="1" name="Shape 131"/>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13">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a:endParaRPr/>
          </a:p>
        </p:txBody>
      </p:sp>
      <p:sp>
        <p:nvSpPr>
          <p:cNvPr id="36" name="Google Shape;36;p4"/>
          <p:cNvSpPr txBox="1">
            <a:spLocks noGrp="1"/>
          </p:cNvSpPr>
          <p:nvPr>
            <p:ph type="subTitle" idx="1"/>
          </p:nvPr>
        </p:nvSpPr>
        <p:spPr>
          <a:xfrm>
            <a:off x="2178957" y="2185251"/>
            <a:ext cx="19959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p:cSld name="CUSTOM_14">
    <p:spTree>
      <p:nvGrpSpPr>
        <p:cNvPr id="1" name="Shape 37"/>
        <p:cNvGrpSpPr/>
        <p:nvPr/>
      </p:nvGrpSpPr>
      <p:grpSpPr>
        <a:xfrm>
          <a:off x="0" y="0"/>
          <a:ext cx="0" cy="0"/>
          <a:chOff x="0" y="0"/>
          <a:chExt cx="0" cy="0"/>
        </a:xfrm>
      </p:grpSpPr>
      <p:sp>
        <p:nvSpPr>
          <p:cNvPr id="38" name="Google Shape;38;p5"/>
          <p:cNvSpPr txBox="1">
            <a:spLocks noGrp="1"/>
          </p:cNvSpPr>
          <p:nvPr>
            <p:ph type="ctrTitle"/>
          </p:nvPr>
        </p:nvSpPr>
        <p:spPr>
          <a:xfrm>
            <a:off x="3870900" y="376498"/>
            <a:ext cx="38673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39" name="Google Shape;39;p5"/>
          <p:cNvSpPr txBox="1">
            <a:spLocks noGrp="1"/>
          </p:cNvSpPr>
          <p:nvPr>
            <p:ph type="subTitle" idx="1"/>
          </p:nvPr>
        </p:nvSpPr>
        <p:spPr>
          <a:xfrm>
            <a:off x="4754950" y="2314225"/>
            <a:ext cx="29832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Headline design 1">
  <p:cSld name="CUSTOM_7_2">
    <p:spTree>
      <p:nvGrpSpPr>
        <p:cNvPr id="1" name="Shape 40"/>
        <p:cNvGrpSpPr/>
        <p:nvPr/>
      </p:nvGrpSpPr>
      <p:grpSpPr>
        <a:xfrm>
          <a:off x="0" y="0"/>
          <a:ext cx="0" cy="0"/>
          <a:chOff x="0" y="0"/>
          <a:chExt cx="0" cy="0"/>
        </a:xfrm>
      </p:grpSpPr>
      <p:sp>
        <p:nvSpPr>
          <p:cNvPr id="41" name="Google Shape;41;p6"/>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42" name="Google Shape;42;p6"/>
          <p:cNvSpPr txBox="1">
            <a:spLocks noGrp="1"/>
          </p:cNvSpPr>
          <p:nvPr>
            <p:ph type="title" idx="2" hasCustomPrompt="1"/>
          </p:nvPr>
        </p:nvSpPr>
        <p:spPr>
          <a:xfrm flipH="1">
            <a:off x="-746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6"/>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design + subtitle">
  <p:cSld name="CUSTOM_15">
    <p:spTree>
      <p:nvGrpSpPr>
        <p:cNvPr id="1" name="Shape 44"/>
        <p:cNvGrpSpPr/>
        <p:nvPr/>
      </p:nvGrpSpPr>
      <p:grpSpPr>
        <a:xfrm>
          <a:off x="0" y="0"/>
          <a:ext cx="0" cy="0"/>
          <a:chOff x="0" y="0"/>
          <a:chExt cx="0" cy="0"/>
        </a:xfrm>
      </p:grpSpPr>
      <p:sp>
        <p:nvSpPr>
          <p:cNvPr id="45" name="Google Shape;45;p7"/>
          <p:cNvSpPr txBox="1">
            <a:spLocks noGrp="1"/>
          </p:cNvSpPr>
          <p:nvPr>
            <p:ph type="subTitle" idx="1"/>
          </p:nvPr>
        </p:nvSpPr>
        <p:spPr>
          <a:xfrm>
            <a:off x="3531568" y="3311625"/>
            <a:ext cx="49818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CCCCCC"/>
              </a:buClr>
              <a:buSzPts val="1000"/>
              <a:buNone/>
              <a:defRPr sz="1000">
                <a:solidFill>
                  <a:srgbClr val="CCCCCC"/>
                </a:solidFill>
              </a:defRPr>
            </a:lvl1pPr>
            <a:lvl2pPr lvl="1" algn="r" rtl="0">
              <a:lnSpc>
                <a:spcPct val="100000"/>
              </a:lnSpc>
              <a:spcBef>
                <a:spcPts val="0"/>
              </a:spcBef>
              <a:spcAft>
                <a:spcPts val="0"/>
              </a:spcAft>
              <a:buClr>
                <a:srgbClr val="CCCCCC"/>
              </a:buClr>
              <a:buSzPts val="1000"/>
              <a:buNone/>
              <a:defRPr sz="1000">
                <a:solidFill>
                  <a:srgbClr val="CCCCCC"/>
                </a:solidFill>
              </a:defRPr>
            </a:lvl2pPr>
            <a:lvl3pPr lvl="2" algn="r" rtl="0">
              <a:lnSpc>
                <a:spcPct val="100000"/>
              </a:lnSpc>
              <a:spcBef>
                <a:spcPts val="0"/>
              </a:spcBef>
              <a:spcAft>
                <a:spcPts val="0"/>
              </a:spcAft>
              <a:buClr>
                <a:srgbClr val="CCCCCC"/>
              </a:buClr>
              <a:buSzPts val="1000"/>
              <a:buNone/>
              <a:defRPr sz="1000">
                <a:solidFill>
                  <a:srgbClr val="CCCCCC"/>
                </a:solidFill>
              </a:defRPr>
            </a:lvl3pPr>
            <a:lvl4pPr lvl="3" algn="r" rtl="0">
              <a:lnSpc>
                <a:spcPct val="100000"/>
              </a:lnSpc>
              <a:spcBef>
                <a:spcPts val="0"/>
              </a:spcBef>
              <a:spcAft>
                <a:spcPts val="0"/>
              </a:spcAft>
              <a:buClr>
                <a:srgbClr val="CCCCCC"/>
              </a:buClr>
              <a:buSzPts val="1000"/>
              <a:buNone/>
              <a:defRPr sz="1000">
                <a:solidFill>
                  <a:srgbClr val="CCCCCC"/>
                </a:solidFill>
              </a:defRPr>
            </a:lvl4pPr>
            <a:lvl5pPr lvl="4" algn="r" rtl="0">
              <a:lnSpc>
                <a:spcPct val="100000"/>
              </a:lnSpc>
              <a:spcBef>
                <a:spcPts val="0"/>
              </a:spcBef>
              <a:spcAft>
                <a:spcPts val="0"/>
              </a:spcAft>
              <a:buClr>
                <a:srgbClr val="CCCCCC"/>
              </a:buClr>
              <a:buSzPts val="1000"/>
              <a:buNone/>
              <a:defRPr sz="1000">
                <a:solidFill>
                  <a:srgbClr val="CCCCCC"/>
                </a:solidFill>
              </a:defRPr>
            </a:lvl5pPr>
            <a:lvl6pPr lvl="5" algn="r" rtl="0">
              <a:lnSpc>
                <a:spcPct val="100000"/>
              </a:lnSpc>
              <a:spcBef>
                <a:spcPts val="0"/>
              </a:spcBef>
              <a:spcAft>
                <a:spcPts val="0"/>
              </a:spcAft>
              <a:buClr>
                <a:srgbClr val="CCCCCC"/>
              </a:buClr>
              <a:buSzPts val="1000"/>
              <a:buNone/>
              <a:defRPr sz="1000">
                <a:solidFill>
                  <a:srgbClr val="CCCCCC"/>
                </a:solidFill>
              </a:defRPr>
            </a:lvl6pPr>
            <a:lvl7pPr lvl="6" algn="r" rtl="0">
              <a:lnSpc>
                <a:spcPct val="100000"/>
              </a:lnSpc>
              <a:spcBef>
                <a:spcPts val="0"/>
              </a:spcBef>
              <a:spcAft>
                <a:spcPts val="0"/>
              </a:spcAft>
              <a:buClr>
                <a:srgbClr val="CCCCCC"/>
              </a:buClr>
              <a:buSzPts val="1000"/>
              <a:buNone/>
              <a:defRPr sz="1000">
                <a:solidFill>
                  <a:srgbClr val="CCCCCC"/>
                </a:solidFill>
              </a:defRPr>
            </a:lvl7pPr>
            <a:lvl8pPr lvl="7" algn="r" rtl="0">
              <a:lnSpc>
                <a:spcPct val="100000"/>
              </a:lnSpc>
              <a:spcBef>
                <a:spcPts val="0"/>
              </a:spcBef>
              <a:spcAft>
                <a:spcPts val="0"/>
              </a:spcAft>
              <a:buClr>
                <a:srgbClr val="CCCCCC"/>
              </a:buClr>
              <a:buSzPts val="1000"/>
              <a:buNone/>
              <a:defRPr sz="1000">
                <a:solidFill>
                  <a:srgbClr val="CCCCCC"/>
                </a:solidFill>
              </a:defRPr>
            </a:lvl8pPr>
            <a:lvl9pPr lvl="8" algn="r" rtl="0">
              <a:lnSpc>
                <a:spcPct val="100000"/>
              </a:lnSpc>
              <a:spcBef>
                <a:spcPts val="0"/>
              </a:spcBef>
              <a:spcAft>
                <a:spcPts val="0"/>
              </a:spcAft>
              <a:buClr>
                <a:srgbClr val="CCCCCC"/>
              </a:buClr>
              <a:buSzPts val="1000"/>
              <a:buNone/>
              <a:defRPr sz="1000">
                <a:solidFill>
                  <a:srgbClr val="CCCCCC"/>
                </a:solidFill>
              </a:defRPr>
            </a:lvl9pPr>
          </a:lstStyle>
          <a:p>
            <a:endParaRPr/>
          </a:p>
        </p:txBody>
      </p:sp>
      <p:sp>
        <p:nvSpPr>
          <p:cNvPr id="46" name="Google Shape;46;p7"/>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1">
  <p:cSld name="CUSTOM_16">
    <p:spTree>
      <p:nvGrpSpPr>
        <p:cNvPr id="1" name="Shape 47"/>
        <p:cNvGrpSpPr/>
        <p:nvPr/>
      </p:nvGrpSpPr>
      <p:grpSpPr>
        <a:xfrm>
          <a:off x="0" y="0"/>
          <a:ext cx="0" cy="0"/>
          <a:chOff x="0" y="0"/>
          <a:chExt cx="0" cy="0"/>
        </a:xfrm>
      </p:grpSpPr>
      <p:sp>
        <p:nvSpPr>
          <p:cNvPr id="48" name="Google Shape;48;p8"/>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solidFill>
                  <a:srgbClr val="B7B7B7"/>
                </a:solidFill>
                <a:latin typeface="DM Serif Display"/>
                <a:ea typeface="DM Serif Display"/>
                <a:cs typeface="DM Serif Display"/>
                <a:sym typeface="DM Serif Display"/>
              </a:defRPr>
            </a:lvl1pPr>
            <a:lvl2pPr lvl="1" rtl="0">
              <a:spcBef>
                <a:spcPts val="1600"/>
              </a:spcBef>
              <a:spcAft>
                <a:spcPts val="0"/>
              </a:spcAft>
              <a:buNone/>
              <a:defRPr>
                <a:solidFill>
                  <a:srgbClr val="B7B7B7"/>
                </a:solidFill>
                <a:latin typeface="DM Serif Display"/>
                <a:ea typeface="DM Serif Display"/>
                <a:cs typeface="DM Serif Display"/>
                <a:sym typeface="DM Serif Display"/>
              </a:defRPr>
            </a:lvl2pPr>
            <a:lvl3pPr lvl="2" rtl="0">
              <a:spcBef>
                <a:spcPts val="1600"/>
              </a:spcBef>
              <a:spcAft>
                <a:spcPts val="0"/>
              </a:spcAft>
              <a:buNone/>
              <a:defRPr>
                <a:solidFill>
                  <a:srgbClr val="B7B7B7"/>
                </a:solidFill>
                <a:latin typeface="DM Serif Display"/>
                <a:ea typeface="DM Serif Display"/>
                <a:cs typeface="DM Serif Display"/>
                <a:sym typeface="DM Serif Display"/>
              </a:defRPr>
            </a:lvl3pPr>
            <a:lvl4pPr lvl="3" rtl="0">
              <a:spcBef>
                <a:spcPts val="1600"/>
              </a:spcBef>
              <a:spcAft>
                <a:spcPts val="0"/>
              </a:spcAft>
              <a:buNone/>
              <a:defRPr>
                <a:solidFill>
                  <a:srgbClr val="B7B7B7"/>
                </a:solidFill>
                <a:latin typeface="DM Serif Display"/>
                <a:ea typeface="DM Serif Display"/>
                <a:cs typeface="DM Serif Display"/>
                <a:sym typeface="DM Serif Display"/>
              </a:defRPr>
            </a:lvl4pPr>
            <a:lvl5pPr lvl="4" rtl="0">
              <a:spcBef>
                <a:spcPts val="1600"/>
              </a:spcBef>
              <a:spcAft>
                <a:spcPts val="0"/>
              </a:spcAft>
              <a:buNone/>
              <a:defRPr>
                <a:solidFill>
                  <a:srgbClr val="B7B7B7"/>
                </a:solidFill>
                <a:latin typeface="DM Serif Display"/>
                <a:ea typeface="DM Serif Display"/>
                <a:cs typeface="DM Serif Display"/>
                <a:sym typeface="DM Serif Display"/>
              </a:defRPr>
            </a:lvl5pPr>
            <a:lvl6pPr lvl="5" rtl="0">
              <a:spcBef>
                <a:spcPts val="1600"/>
              </a:spcBef>
              <a:spcAft>
                <a:spcPts val="0"/>
              </a:spcAft>
              <a:buNone/>
              <a:defRPr>
                <a:solidFill>
                  <a:srgbClr val="B7B7B7"/>
                </a:solidFill>
                <a:latin typeface="DM Serif Display"/>
                <a:ea typeface="DM Serif Display"/>
                <a:cs typeface="DM Serif Display"/>
                <a:sym typeface="DM Serif Display"/>
              </a:defRPr>
            </a:lvl6pPr>
            <a:lvl7pPr lvl="6" rtl="0">
              <a:spcBef>
                <a:spcPts val="1600"/>
              </a:spcBef>
              <a:spcAft>
                <a:spcPts val="0"/>
              </a:spcAft>
              <a:buNone/>
              <a:defRPr>
                <a:solidFill>
                  <a:srgbClr val="B7B7B7"/>
                </a:solidFill>
                <a:latin typeface="DM Serif Display"/>
                <a:ea typeface="DM Serif Display"/>
                <a:cs typeface="DM Serif Display"/>
                <a:sym typeface="DM Serif Display"/>
              </a:defRPr>
            </a:lvl7pPr>
            <a:lvl8pPr lvl="7" rtl="0">
              <a:spcBef>
                <a:spcPts val="1600"/>
              </a:spcBef>
              <a:spcAft>
                <a:spcPts val="0"/>
              </a:spcAft>
              <a:buNone/>
              <a:defRPr>
                <a:solidFill>
                  <a:srgbClr val="B7B7B7"/>
                </a:solidFill>
                <a:latin typeface="DM Serif Display"/>
                <a:ea typeface="DM Serif Display"/>
                <a:cs typeface="DM Serif Display"/>
                <a:sym typeface="DM Serif Display"/>
              </a:defRPr>
            </a:lvl8pPr>
            <a:lvl9pPr lvl="8" rtl="0">
              <a:spcBef>
                <a:spcPts val="1600"/>
              </a:spcBef>
              <a:spcAft>
                <a:spcPts val="1600"/>
              </a:spcAft>
              <a:buNone/>
              <a:defRPr>
                <a:solidFill>
                  <a:srgbClr val="B7B7B7"/>
                </a:solidFill>
                <a:latin typeface="DM Serif Display"/>
                <a:ea typeface="DM Serif Display"/>
                <a:cs typeface="DM Serif Display"/>
                <a:sym typeface="DM Serif Display"/>
              </a:defRPr>
            </a:lvl9pPr>
          </a:lstStyle>
          <a:p>
            <a:endParaRPr/>
          </a:p>
        </p:txBody>
      </p:sp>
      <p:sp>
        <p:nvSpPr>
          <p:cNvPr id="49" name="Google Shape;49;p8"/>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solidFill>
                  <a:srgbClr val="B7B7B7"/>
                </a:solidFill>
              </a:defRPr>
            </a:lvl1pPr>
            <a:lvl2pPr lvl="1" rtl="0">
              <a:spcBef>
                <a:spcPts val="1600"/>
              </a:spcBef>
              <a:spcAft>
                <a:spcPts val="0"/>
              </a:spcAft>
              <a:buNone/>
              <a:defRPr>
                <a:solidFill>
                  <a:srgbClr val="B7B7B7"/>
                </a:solidFill>
              </a:defRPr>
            </a:lvl2pPr>
            <a:lvl3pPr lvl="2" rtl="0">
              <a:spcBef>
                <a:spcPts val="1600"/>
              </a:spcBef>
              <a:spcAft>
                <a:spcPts val="0"/>
              </a:spcAft>
              <a:buNone/>
              <a:defRPr>
                <a:solidFill>
                  <a:srgbClr val="B7B7B7"/>
                </a:solidFill>
              </a:defRPr>
            </a:lvl3pPr>
            <a:lvl4pPr lvl="3" rtl="0">
              <a:spcBef>
                <a:spcPts val="1600"/>
              </a:spcBef>
              <a:spcAft>
                <a:spcPts val="0"/>
              </a:spcAft>
              <a:buNone/>
              <a:defRPr>
                <a:solidFill>
                  <a:srgbClr val="B7B7B7"/>
                </a:solidFill>
              </a:defRPr>
            </a:lvl4pPr>
            <a:lvl5pPr lvl="4" rtl="0">
              <a:spcBef>
                <a:spcPts val="1600"/>
              </a:spcBef>
              <a:spcAft>
                <a:spcPts val="0"/>
              </a:spcAft>
              <a:buNone/>
              <a:defRPr>
                <a:solidFill>
                  <a:srgbClr val="B7B7B7"/>
                </a:solidFill>
              </a:defRPr>
            </a:lvl5pPr>
            <a:lvl6pPr lvl="5" rtl="0">
              <a:spcBef>
                <a:spcPts val="1600"/>
              </a:spcBef>
              <a:spcAft>
                <a:spcPts val="0"/>
              </a:spcAft>
              <a:buNone/>
              <a:defRPr>
                <a:solidFill>
                  <a:srgbClr val="B7B7B7"/>
                </a:solidFill>
              </a:defRPr>
            </a:lvl6pPr>
            <a:lvl7pPr lvl="6" rtl="0">
              <a:spcBef>
                <a:spcPts val="1600"/>
              </a:spcBef>
              <a:spcAft>
                <a:spcPts val="0"/>
              </a:spcAft>
              <a:buNone/>
              <a:defRPr>
                <a:solidFill>
                  <a:srgbClr val="B7B7B7"/>
                </a:solidFill>
              </a:defRPr>
            </a:lvl7pPr>
            <a:lvl8pPr lvl="7" rtl="0">
              <a:spcBef>
                <a:spcPts val="1600"/>
              </a:spcBef>
              <a:spcAft>
                <a:spcPts val="0"/>
              </a:spcAft>
              <a:buNone/>
              <a:defRPr>
                <a:solidFill>
                  <a:srgbClr val="B7B7B7"/>
                </a:solidFill>
              </a:defRPr>
            </a:lvl8pPr>
            <a:lvl9pPr lvl="8" rtl="0">
              <a:spcBef>
                <a:spcPts val="1600"/>
              </a:spcBef>
              <a:spcAft>
                <a:spcPts val="1600"/>
              </a:spcAft>
              <a:buNone/>
              <a:defRPr>
                <a:solidFill>
                  <a:srgbClr val="B7B7B7"/>
                </a:solidFill>
              </a:defRPr>
            </a:lvl9pPr>
          </a:lstStyle>
          <a:p>
            <a:endParaRPr/>
          </a:p>
        </p:txBody>
      </p:sp>
      <p:sp>
        <p:nvSpPr>
          <p:cNvPr id="50" name="Google Shape;50;p8"/>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latin typeface="DM Serif Display"/>
                <a:ea typeface="DM Serif Display"/>
                <a:cs typeface="DM Serif Display"/>
                <a:sym typeface="DM Serif Display"/>
              </a:defRPr>
            </a:lvl1pPr>
            <a:lvl2pPr lvl="1" rtl="0">
              <a:spcBef>
                <a:spcPts val="1600"/>
              </a:spcBef>
              <a:spcAft>
                <a:spcPts val="0"/>
              </a:spcAft>
              <a:buNone/>
              <a:defRPr>
                <a:latin typeface="DM Serif Display"/>
                <a:ea typeface="DM Serif Display"/>
                <a:cs typeface="DM Serif Display"/>
                <a:sym typeface="DM Serif Display"/>
              </a:defRPr>
            </a:lvl2pPr>
            <a:lvl3pPr lvl="2" rtl="0">
              <a:spcBef>
                <a:spcPts val="1600"/>
              </a:spcBef>
              <a:spcAft>
                <a:spcPts val="0"/>
              </a:spcAft>
              <a:buNone/>
              <a:defRPr>
                <a:latin typeface="DM Serif Display"/>
                <a:ea typeface="DM Serif Display"/>
                <a:cs typeface="DM Serif Display"/>
                <a:sym typeface="DM Serif Display"/>
              </a:defRPr>
            </a:lvl3pPr>
            <a:lvl4pPr lvl="3" rtl="0">
              <a:spcBef>
                <a:spcPts val="1600"/>
              </a:spcBef>
              <a:spcAft>
                <a:spcPts val="0"/>
              </a:spcAft>
              <a:buNone/>
              <a:defRPr>
                <a:latin typeface="DM Serif Display"/>
                <a:ea typeface="DM Serif Display"/>
                <a:cs typeface="DM Serif Display"/>
                <a:sym typeface="DM Serif Display"/>
              </a:defRPr>
            </a:lvl4pPr>
            <a:lvl5pPr lvl="4" rtl="0">
              <a:spcBef>
                <a:spcPts val="1600"/>
              </a:spcBef>
              <a:spcAft>
                <a:spcPts val="0"/>
              </a:spcAft>
              <a:buNone/>
              <a:defRPr>
                <a:latin typeface="DM Serif Display"/>
                <a:ea typeface="DM Serif Display"/>
                <a:cs typeface="DM Serif Display"/>
                <a:sym typeface="DM Serif Display"/>
              </a:defRPr>
            </a:lvl5pPr>
            <a:lvl6pPr lvl="5" rtl="0">
              <a:spcBef>
                <a:spcPts val="1600"/>
              </a:spcBef>
              <a:spcAft>
                <a:spcPts val="0"/>
              </a:spcAft>
              <a:buNone/>
              <a:defRPr>
                <a:latin typeface="DM Serif Display"/>
                <a:ea typeface="DM Serif Display"/>
                <a:cs typeface="DM Serif Display"/>
                <a:sym typeface="DM Serif Display"/>
              </a:defRPr>
            </a:lvl6pPr>
            <a:lvl7pPr lvl="6" rtl="0">
              <a:spcBef>
                <a:spcPts val="1600"/>
              </a:spcBef>
              <a:spcAft>
                <a:spcPts val="0"/>
              </a:spcAft>
              <a:buNone/>
              <a:defRPr>
                <a:latin typeface="DM Serif Display"/>
                <a:ea typeface="DM Serif Display"/>
                <a:cs typeface="DM Serif Display"/>
                <a:sym typeface="DM Serif Display"/>
              </a:defRPr>
            </a:lvl7pPr>
            <a:lvl8pPr lvl="7" rtl="0">
              <a:spcBef>
                <a:spcPts val="1600"/>
              </a:spcBef>
              <a:spcAft>
                <a:spcPts val="0"/>
              </a:spcAft>
              <a:buNone/>
              <a:defRPr>
                <a:latin typeface="DM Serif Display"/>
                <a:ea typeface="DM Serif Display"/>
                <a:cs typeface="DM Serif Display"/>
                <a:sym typeface="DM Serif Display"/>
              </a:defRPr>
            </a:lvl8pPr>
            <a:lvl9pPr lvl="8" rtl="0">
              <a:spcBef>
                <a:spcPts val="1600"/>
              </a:spcBef>
              <a:spcAft>
                <a:spcPts val="1600"/>
              </a:spcAft>
              <a:buNone/>
              <a:defRPr>
                <a:latin typeface="DM Serif Display"/>
                <a:ea typeface="DM Serif Display"/>
                <a:cs typeface="DM Serif Display"/>
                <a:sym typeface="DM Serif Display"/>
              </a:defRPr>
            </a:lvl9pPr>
          </a:lstStyle>
          <a:p>
            <a:endParaRPr/>
          </a:p>
        </p:txBody>
      </p:sp>
      <p:sp>
        <p:nvSpPr>
          <p:cNvPr id="51" name="Google Shape;51;p8"/>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our column 1">
  <p:cSld name="CUSTOM_17">
    <p:spTree>
      <p:nvGrpSpPr>
        <p:cNvPr id="1" name="Shape 52"/>
        <p:cNvGrpSpPr/>
        <p:nvPr/>
      </p:nvGrpSpPr>
      <p:grpSpPr>
        <a:xfrm>
          <a:off x="0" y="0"/>
          <a:ext cx="0" cy="0"/>
          <a:chOff x="0" y="0"/>
          <a:chExt cx="0" cy="0"/>
        </a:xfrm>
      </p:grpSpPr>
      <p:sp>
        <p:nvSpPr>
          <p:cNvPr id="53" name="Google Shape;53;p9"/>
          <p:cNvSpPr txBox="1">
            <a:spLocks noGrp="1"/>
          </p:cNvSpPr>
          <p:nvPr>
            <p:ph type="ctrTitle"/>
          </p:nvPr>
        </p:nvSpPr>
        <p:spPr>
          <a:xfrm>
            <a:off x="4255475" y="42563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4" name="Google Shape;54;p9"/>
          <p:cNvSpPr txBox="1">
            <a:spLocks noGrp="1"/>
          </p:cNvSpPr>
          <p:nvPr>
            <p:ph type="subTitle" idx="1"/>
          </p:nvPr>
        </p:nvSpPr>
        <p:spPr>
          <a:xfrm>
            <a:off x="4255475" y="961206"/>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5" name="Google Shape;55;p9"/>
          <p:cNvSpPr txBox="1">
            <a:spLocks noGrp="1"/>
          </p:cNvSpPr>
          <p:nvPr>
            <p:ph type="ctrTitle" idx="2"/>
          </p:nvPr>
        </p:nvSpPr>
        <p:spPr>
          <a:xfrm>
            <a:off x="6084275" y="1847944"/>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6" name="Google Shape;56;p9"/>
          <p:cNvSpPr txBox="1">
            <a:spLocks noGrp="1"/>
          </p:cNvSpPr>
          <p:nvPr>
            <p:ph type="subTitle" idx="3"/>
          </p:nvPr>
        </p:nvSpPr>
        <p:spPr>
          <a:xfrm>
            <a:off x="6084275" y="2383516"/>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7" name="Google Shape;57;p9"/>
          <p:cNvSpPr txBox="1">
            <a:spLocks noGrp="1"/>
          </p:cNvSpPr>
          <p:nvPr>
            <p:ph type="ctrTitle" idx="4"/>
          </p:nvPr>
        </p:nvSpPr>
        <p:spPr>
          <a:xfrm>
            <a:off x="723600" y="470625"/>
            <a:ext cx="25932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8" name="Google Shape;58;p9"/>
          <p:cNvSpPr txBox="1">
            <a:spLocks noGrp="1"/>
          </p:cNvSpPr>
          <p:nvPr>
            <p:ph type="ctrTitle" idx="5"/>
          </p:nvPr>
        </p:nvSpPr>
        <p:spPr>
          <a:xfrm>
            <a:off x="1178425" y="1848588"/>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59" name="Google Shape;59;p9"/>
          <p:cNvSpPr txBox="1">
            <a:spLocks noGrp="1"/>
          </p:cNvSpPr>
          <p:nvPr>
            <p:ph type="subTitle" idx="6"/>
          </p:nvPr>
        </p:nvSpPr>
        <p:spPr>
          <a:xfrm>
            <a:off x="1217925" y="238415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0" name="Google Shape;60;p9"/>
          <p:cNvSpPr txBox="1">
            <a:spLocks noGrp="1"/>
          </p:cNvSpPr>
          <p:nvPr>
            <p:ph type="ctrTitle" idx="7"/>
          </p:nvPr>
        </p:nvSpPr>
        <p:spPr>
          <a:xfrm>
            <a:off x="3007225" y="3270898"/>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61" name="Google Shape;61;p9"/>
          <p:cNvSpPr txBox="1">
            <a:spLocks noGrp="1"/>
          </p:cNvSpPr>
          <p:nvPr>
            <p:ph type="subTitle" idx="8"/>
          </p:nvPr>
        </p:nvSpPr>
        <p:spPr>
          <a:xfrm>
            <a:off x="3046725" y="380646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2" name="Google Shape;62;p9"/>
          <p:cNvSpPr/>
          <p:nvPr/>
        </p:nvSpPr>
        <p:spPr>
          <a:xfrm>
            <a:off x="3369388" y="-83450"/>
            <a:ext cx="667500" cy="301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p:nvPr/>
        </p:nvSpPr>
        <p:spPr>
          <a:xfrm>
            <a:off x="5190088" y="2106525"/>
            <a:ext cx="667500" cy="3113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lums 2">
  <p:cSld name="TITLE_ONLY_3">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539012" y="2132593"/>
            <a:ext cx="4567800" cy="94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66" name="Google Shape;66;p10"/>
          <p:cNvSpPr txBox="1">
            <a:spLocks noGrp="1"/>
          </p:cNvSpPr>
          <p:nvPr>
            <p:ph type="subTitle" idx="1"/>
          </p:nvPr>
        </p:nvSpPr>
        <p:spPr>
          <a:xfrm>
            <a:off x="1231588" y="3202043"/>
            <a:ext cx="2797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7" name="Google Shape;67;p10"/>
          <p:cNvSpPr txBox="1">
            <a:spLocks noGrp="1"/>
          </p:cNvSpPr>
          <p:nvPr>
            <p:ph type="subTitle" idx="2"/>
          </p:nvPr>
        </p:nvSpPr>
        <p:spPr>
          <a:xfrm>
            <a:off x="5115470" y="3202043"/>
            <a:ext cx="2797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8" name="Google Shape;68;p10"/>
          <p:cNvSpPr txBox="1">
            <a:spLocks noGrp="1"/>
          </p:cNvSpPr>
          <p:nvPr>
            <p:ph type="ctrTitle" idx="3"/>
          </p:nvPr>
        </p:nvSpPr>
        <p:spPr>
          <a:xfrm>
            <a:off x="5115470" y="2132593"/>
            <a:ext cx="4587300" cy="946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1pPr>
            <a:lvl2pPr lvl="1"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2pPr>
            <a:lvl3pPr lvl="2"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3pPr>
            <a:lvl4pPr lvl="3"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4pPr>
            <a:lvl5pPr lvl="4"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5pPr>
            <a:lvl6pPr lvl="5"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6pPr>
            <a:lvl7pPr lvl="6"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7pPr>
            <a:lvl8pPr lvl="7"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8pPr>
            <a:lvl9pPr lvl="8"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1pPr>
            <a:lvl2pPr marL="914400" lvl="1"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2pPr>
            <a:lvl3pPr marL="1371600" lvl="2"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3pPr>
            <a:lvl4pPr marL="1828800" lvl="3"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4pPr>
            <a:lvl5pPr marL="2286000" lvl="4"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5pPr>
            <a:lvl6pPr marL="2743200" lvl="5"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6pPr>
            <a:lvl7pPr marL="3200400" lvl="6"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7pPr>
            <a:lvl8pPr marL="3657600" lvl="7"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8pPr>
            <a:lvl9pPr marL="4114800" lvl="8" indent="-304800" rtl="0">
              <a:lnSpc>
                <a:spcPct val="115000"/>
              </a:lnSpc>
              <a:spcBef>
                <a:spcPts val="1600"/>
              </a:spcBef>
              <a:spcAft>
                <a:spcPts val="160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9" r:id="rId20"/>
    <p:sldLayoutId id="2147483670"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6"/>
        <p:cNvGrpSpPr/>
        <p:nvPr/>
      </p:nvGrpSpPr>
      <p:grpSpPr>
        <a:xfrm>
          <a:off x="0" y="0"/>
          <a:ext cx="0" cy="0"/>
          <a:chOff x="0" y="0"/>
          <a:chExt cx="0" cy="0"/>
        </a:xfrm>
      </p:grpSpPr>
      <p:sp>
        <p:nvSpPr>
          <p:cNvPr id="137" name="Google Shape;137;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8" name="Google Shape;138;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14.xml"/><Relationship Id="rId5" Type="http://schemas.openxmlformats.org/officeDocument/2006/relationships/image" Target="../media/image24.png"/><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11.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2.xml"/><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png"/><Relationship Id="rId7" Type="http://schemas.microsoft.com/office/2007/relationships/hdphoto" Target="../media/hdphoto2.wdp"/><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0.xml"/><Relationship Id="rId1" Type="http://schemas.openxmlformats.org/officeDocument/2006/relationships/slideLayout" Target="../slideLayouts/slideLayout2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2.xml"/></Relationships>
</file>

<file path=ppt/slides/_rels/slide5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6.xml"/><Relationship Id="rId1" Type="http://schemas.openxmlformats.org/officeDocument/2006/relationships/slideLayout" Target="../slideLayouts/slideLayout2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Google Shape;144;p29"/>
          <p:cNvSpPr/>
          <p:nvPr/>
        </p:nvSpPr>
        <p:spPr>
          <a:xfrm rot="10800000">
            <a:off x="7782000" y="367900"/>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rgbClr val="FFFFFF"/>
            </a:solidFill>
            <a:prstDash val="solid"/>
            <a:round/>
            <a:headEnd type="none" w="med" len="med"/>
            <a:tailEnd type="none" w="med" len="med"/>
          </a:ln>
        </p:spPr>
      </p:sp>
      <p:sp>
        <p:nvSpPr>
          <p:cNvPr id="145" name="Google Shape;145;p29"/>
          <p:cNvSpPr/>
          <p:nvPr/>
        </p:nvSpPr>
        <p:spPr>
          <a:xfrm>
            <a:off x="381075" y="3949313"/>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chemeClr val="lt1"/>
            </a:solidFill>
            <a:prstDash val="solid"/>
            <a:round/>
            <a:headEnd type="none" w="med" len="med"/>
            <a:tailEnd type="none" w="med" len="med"/>
          </a:ln>
        </p:spPr>
      </p:sp>
      <p:sp>
        <p:nvSpPr>
          <p:cNvPr id="146" name="Google Shape;146;p29"/>
          <p:cNvSpPr txBox="1">
            <a:spLocks noGrp="1"/>
          </p:cNvSpPr>
          <p:nvPr>
            <p:ph type="subTitle" idx="1"/>
          </p:nvPr>
        </p:nvSpPr>
        <p:spPr>
          <a:xfrm>
            <a:off x="2540502" y="3130200"/>
            <a:ext cx="4064700" cy="71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u-HU" dirty="0"/>
              <a:t>Készítette: Kálmán Dávid, </a:t>
            </a:r>
            <a:r>
              <a:rPr lang="hu-HU" dirty="0" err="1"/>
              <a:t>Roncz</a:t>
            </a:r>
            <a:r>
              <a:rPr lang="hu-HU" dirty="0"/>
              <a:t> Gábor, Vass Kornél</a:t>
            </a:r>
            <a:endParaRPr dirty="0"/>
          </a:p>
        </p:txBody>
      </p:sp>
      <p:sp>
        <p:nvSpPr>
          <p:cNvPr id="147" name="Google Shape;147;p29"/>
          <p:cNvSpPr txBox="1">
            <a:spLocks noGrp="1"/>
          </p:cNvSpPr>
          <p:nvPr>
            <p:ph type="ctrTitle"/>
          </p:nvPr>
        </p:nvSpPr>
        <p:spPr>
          <a:xfrm>
            <a:off x="2450352" y="1472625"/>
            <a:ext cx="4245000" cy="17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u-HU" dirty="0" err="1">
                <a:solidFill>
                  <a:srgbClr val="F3F3F3"/>
                </a:solidFill>
                <a:latin typeface="Corbel" panose="020B0503020204020204" pitchFamily="34" charset="0"/>
              </a:rPr>
              <a:t>Peaceful</a:t>
            </a:r>
            <a:r>
              <a:rPr lang="hu-HU" dirty="0">
                <a:solidFill>
                  <a:srgbClr val="F3F3F3"/>
                </a:solidFill>
                <a:latin typeface="Corbel" panose="020B0503020204020204" pitchFamily="34" charset="0"/>
              </a:rPr>
              <a:t> </a:t>
            </a:r>
            <a:r>
              <a:rPr lang="hu-HU" dirty="0" err="1">
                <a:solidFill>
                  <a:srgbClr val="F3F3F3"/>
                </a:solidFill>
                <a:latin typeface="Corbel" panose="020B0503020204020204" pitchFamily="34" charset="0"/>
              </a:rPr>
              <a:t>Paradise</a:t>
            </a:r>
            <a:endParaRPr dirty="0">
              <a:solidFill>
                <a:srgbClr val="F3F3F3"/>
              </a:solidFill>
              <a:latin typeface="Corbel" panose="020B0503020204020204"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667542" y="2197951"/>
            <a:ext cx="2472872"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a:t>Bejelentkezés</a:t>
            </a:r>
            <a:r>
              <a:rPr lang="hu-HU" dirty="0"/>
              <a:t>/Regisztráció</a:t>
            </a:r>
          </a:p>
          <a:p>
            <a:pPr marL="171450" lvl="0" indent="-171450" algn="r" rtl="0">
              <a:lnSpc>
                <a:spcPct val="150000"/>
              </a:lnSpc>
              <a:spcBef>
                <a:spcPts val="0"/>
              </a:spcBef>
              <a:spcAft>
                <a:spcPts val="0"/>
              </a:spcAft>
              <a:buFont typeface="Arial" panose="020B0604020202020204" pitchFamily="34" charset="0"/>
              <a:buChar char="•"/>
            </a:pPr>
            <a:r>
              <a:rPr lang="hu-HU" sz="1100" dirty="0"/>
              <a:t>Email küldés</a:t>
            </a:r>
          </a:p>
          <a:p>
            <a:pPr marL="171450" lvl="0" indent="-171450" algn="r" rtl="0">
              <a:lnSpc>
                <a:spcPct val="150000"/>
              </a:lnSpc>
              <a:spcBef>
                <a:spcPts val="0"/>
              </a:spcBef>
              <a:spcAft>
                <a:spcPts val="0"/>
              </a:spcAft>
              <a:buFont typeface="Arial" panose="020B0604020202020204" pitchFamily="34" charset="0"/>
              <a:buChar char="•"/>
            </a:pPr>
            <a:r>
              <a:rPr lang="hu-HU" dirty="0"/>
              <a:t>Kaszinó oldal</a:t>
            </a:r>
          </a:p>
          <a:p>
            <a:pPr marL="171450" lvl="0" indent="-171450" algn="r" rtl="0">
              <a:lnSpc>
                <a:spcPct val="150000"/>
              </a:lnSpc>
              <a:spcBef>
                <a:spcPts val="0"/>
              </a:spcBef>
              <a:spcAft>
                <a:spcPts val="0"/>
              </a:spcAft>
              <a:buFont typeface="Arial" panose="020B0604020202020204" pitchFamily="34" charset="0"/>
              <a:buChar char="•"/>
            </a:pPr>
            <a:r>
              <a:rPr lang="hu-HU" sz="1100" dirty="0"/>
              <a:t>D</a:t>
            </a:r>
            <a:r>
              <a:rPr lang="hu-HU" dirty="0"/>
              <a:t>esignok</a:t>
            </a:r>
            <a:endParaRPr lang="hu-HU" sz="1100" dirty="0"/>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solidFill>
                  <a:srgbClr val="F3F3F3"/>
                </a:solidFill>
              </a:rPr>
              <a:t>Kálmán Dávid</a:t>
            </a:r>
            <a:endParaRPr dirty="0">
              <a:solidFill>
                <a:srgbClr val="F3F3F3"/>
              </a:solidFill>
            </a:endParaRPr>
          </a:p>
        </p:txBody>
      </p:sp>
    </p:spTree>
    <p:extLst>
      <p:ext uri="{BB962C8B-B14F-4D97-AF65-F5344CB8AC3E}">
        <p14:creationId xmlns:p14="http://schemas.microsoft.com/office/powerpoint/2010/main" val="41468578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841685" y="2123400"/>
            <a:ext cx="2472872"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a:t>Recepció alkalmazás fejlesztése</a:t>
            </a:r>
          </a:p>
          <a:p>
            <a:pPr marL="171450" lvl="0" indent="-171450" algn="r" rtl="0">
              <a:lnSpc>
                <a:spcPct val="150000"/>
              </a:lnSpc>
              <a:spcBef>
                <a:spcPts val="0"/>
              </a:spcBef>
              <a:spcAft>
                <a:spcPts val="0"/>
              </a:spcAft>
              <a:buFont typeface="Arial" panose="020B0604020202020204" pitchFamily="34" charset="0"/>
              <a:buChar char="•"/>
            </a:pPr>
            <a:r>
              <a:rPr lang="hu-HU" dirty="0"/>
              <a:t>Adatbázis módosításai</a:t>
            </a:r>
          </a:p>
          <a:p>
            <a:pPr marL="171450" lvl="0" indent="-171450" algn="r" rtl="0">
              <a:lnSpc>
                <a:spcPct val="150000"/>
              </a:lnSpc>
              <a:spcBef>
                <a:spcPts val="0"/>
              </a:spcBef>
              <a:spcAft>
                <a:spcPts val="0"/>
              </a:spcAft>
              <a:buFont typeface="Arial" panose="020B0604020202020204" pitchFamily="34" charset="0"/>
              <a:buChar char="•"/>
            </a:pPr>
            <a:r>
              <a:rPr lang="hu-HU" sz="1100" dirty="0"/>
              <a:t>Hibajelentés oldal kivitelezése</a:t>
            </a:r>
          </a:p>
          <a:p>
            <a:pPr marL="171450" lvl="0" indent="-171450" algn="r" rtl="0">
              <a:lnSpc>
                <a:spcPct val="150000"/>
              </a:lnSpc>
              <a:spcBef>
                <a:spcPts val="0"/>
              </a:spcBef>
              <a:spcAft>
                <a:spcPts val="0"/>
              </a:spcAft>
              <a:buFont typeface="Arial" panose="020B0604020202020204" pitchFamily="34" charset="0"/>
              <a:buChar char="•"/>
            </a:pPr>
            <a:r>
              <a:rPr lang="hu-HU" dirty="0"/>
              <a:t>Hibakeresések</a:t>
            </a:r>
            <a:r>
              <a:rPr lang="hu-HU" sz="1100" dirty="0"/>
              <a:t> </a:t>
            </a:r>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solidFill>
                  <a:srgbClr val="F3F3F3"/>
                </a:solidFill>
              </a:rPr>
              <a:t>Vass Kornél</a:t>
            </a:r>
            <a:endParaRPr dirty="0">
              <a:solidFill>
                <a:srgbClr val="F3F3F3"/>
              </a:solidFill>
            </a:endParaRPr>
          </a:p>
        </p:txBody>
      </p:sp>
    </p:spTree>
    <p:extLst>
      <p:ext uri="{BB962C8B-B14F-4D97-AF65-F5344CB8AC3E}">
        <p14:creationId xmlns:p14="http://schemas.microsoft.com/office/powerpoint/2010/main" val="16222223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2"/>
        <p:cNvGrpSpPr/>
        <p:nvPr/>
      </p:nvGrpSpPr>
      <p:grpSpPr>
        <a:xfrm>
          <a:off x="0" y="0"/>
          <a:ext cx="0" cy="0"/>
          <a:chOff x="0" y="0"/>
          <a:chExt cx="0" cy="0"/>
        </a:xfrm>
      </p:grpSpPr>
      <p:sp>
        <p:nvSpPr>
          <p:cNvPr id="393" name="Google Shape;393;p4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rgbClr val="F3F3F3"/>
                </a:solidFill>
              </a:rPr>
              <a:t>A foglalási rendszer működése</a:t>
            </a:r>
            <a:endParaRPr dirty="0">
              <a:solidFill>
                <a:srgbClr val="F3F3F3"/>
              </a:solidFill>
            </a:endParaRPr>
          </a:p>
        </p:txBody>
      </p:sp>
      <p:sp>
        <p:nvSpPr>
          <p:cNvPr id="394" name="Google Shape;394;p43"/>
          <p:cNvSpPr txBox="1">
            <a:spLocks noGrp="1"/>
          </p:cNvSpPr>
          <p:nvPr>
            <p:ph type="title" idx="2"/>
          </p:nvPr>
        </p:nvSpPr>
        <p:spPr>
          <a:xfrm flipH="1">
            <a:off x="-5174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03</a:t>
            </a:r>
            <a:endParaRPr dirty="0">
              <a:solidFill>
                <a:srgbClr val="F3F3F3"/>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54"/>
          <p:cNvSpPr txBox="1">
            <a:spLocks noGrp="1"/>
          </p:cNvSpPr>
          <p:nvPr>
            <p:ph type="ctrTitle"/>
          </p:nvPr>
        </p:nvSpPr>
        <p:spPr>
          <a:xfrm>
            <a:off x="723600" y="470625"/>
            <a:ext cx="1895482"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Foglalás lépései</a:t>
            </a:r>
            <a:endParaRPr dirty="0"/>
          </a:p>
        </p:txBody>
      </p:sp>
      <p:sp>
        <p:nvSpPr>
          <p:cNvPr id="675" name="Google Shape;675;p54"/>
          <p:cNvSpPr/>
          <p:nvPr/>
        </p:nvSpPr>
        <p:spPr>
          <a:xfrm>
            <a:off x="2878233" y="3066012"/>
            <a:ext cx="34341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 name="Google Shape;676;p54"/>
          <p:cNvSpPr/>
          <p:nvPr/>
        </p:nvSpPr>
        <p:spPr>
          <a:xfrm>
            <a:off x="3311820" y="2373308"/>
            <a:ext cx="25671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3716851" y="1680609"/>
            <a:ext cx="17568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4076268" y="987900"/>
            <a:ext cx="10380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2290725" y="3758700"/>
            <a:ext cx="46092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txBox="1">
            <a:spLocks noGrp="1"/>
          </p:cNvSpPr>
          <p:nvPr>
            <p:ph type="ctrTitle" idx="4294967295"/>
          </p:nvPr>
        </p:nvSpPr>
        <p:spPr>
          <a:xfrm flipH="1">
            <a:off x="871298" y="3758650"/>
            <a:ext cx="1319099" cy="387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hu-HU" sz="1400" dirty="0"/>
              <a:t>Ötödik lépés</a:t>
            </a:r>
            <a:endParaRPr sz="1400" dirty="0"/>
          </a:p>
        </p:txBody>
      </p:sp>
      <p:sp>
        <p:nvSpPr>
          <p:cNvPr id="681" name="Google Shape;681;p54"/>
          <p:cNvSpPr txBox="1"/>
          <p:nvPr/>
        </p:nvSpPr>
        <p:spPr>
          <a:xfrm>
            <a:off x="770970" y="4039548"/>
            <a:ext cx="1352152" cy="5640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hu-HU" sz="1000" dirty="0">
                <a:latin typeface="Open Sans Light"/>
                <a:ea typeface="Open Sans Light"/>
                <a:cs typeface="Open Sans Light"/>
                <a:sym typeface="Open Sans Light"/>
              </a:rPr>
              <a:t>Véglegesítés / Módosítás</a:t>
            </a:r>
            <a:endParaRPr sz="1000" dirty="0">
              <a:latin typeface="Open Sans Light"/>
              <a:ea typeface="Open Sans Light"/>
              <a:cs typeface="Open Sans Light"/>
              <a:sym typeface="Open Sans Light"/>
            </a:endParaRPr>
          </a:p>
        </p:txBody>
      </p:sp>
      <p:sp>
        <p:nvSpPr>
          <p:cNvPr id="682" name="Google Shape;682;p54"/>
          <p:cNvSpPr txBox="1">
            <a:spLocks noGrp="1"/>
          </p:cNvSpPr>
          <p:nvPr>
            <p:ph type="ctrTitle" idx="4294967295"/>
          </p:nvPr>
        </p:nvSpPr>
        <p:spPr>
          <a:xfrm flipH="1">
            <a:off x="1698872" y="2373298"/>
            <a:ext cx="1497600" cy="37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hu-HU" sz="1400" dirty="0"/>
              <a:t>Harmadik lépés</a:t>
            </a:r>
            <a:endParaRPr sz="1400" dirty="0"/>
          </a:p>
        </p:txBody>
      </p:sp>
      <p:sp>
        <p:nvSpPr>
          <p:cNvPr id="683" name="Google Shape;683;p54"/>
          <p:cNvSpPr txBox="1"/>
          <p:nvPr/>
        </p:nvSpPr>
        <p:spPr>
          <a:xfrm>
            <a:off x="1622672" y="2647976"/>
            <a:ext cx="1497600" cy="5514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hu-HU" sz="1000" dirty="0">
                <a:latin typeface="Open Sans Light"/>
                <a:ea typeface="Open Sans Light"/>
                <a:cs typeface="Open Sans Light"/>
                <a:sym typeface="Open Sans Light"/>
              </a:rPr>
              <a:t>Ellátás  típus</a:t>
            </a:r>
            <a:endParaRPr sz="1000" dirty="0">
              <a:latin typeface="Open Sans Light"/>
              <a:ea typeface="Open Sans Light"/>
              <a:cs typeface="Open Sans Light"/>
              <a:sym typeface="Open Sans Light"/>
            </a:endParaRPr>
          </a:p>
        </p:txBody>
      </p:sp>
      <p:sp>
        <p:nvSpPr>
          <p:cNvPr id="684" name="Google Shape;684;p54"/>
          <p:cNvSpPr txBox="1">
            <a:spLocks noGrp="1"/>
          </p:cNvSpPr>
          <p:nvPr>
            <p:ph type="ctrTitle" idx="4294967295"/>
          </p:nvPr>
        </p:nvSpPr>
        <p:spPr>
          <a:xfrm flipH="1">
            <a:off x="2818050" y="987900"/>
            <a:ext cx="1127400" cy="37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hu-HU" sz="1400" dirty="0"/>
              <a:t>Első lépés</a:t>
            </a:r>
            <a:endParaRPr sz="1400" dirty="0"/>
          </a:p>
        </p:txBody>
      </p:sp>
      <p:sp>
        <p:nvSpPr>
          <p:cNvPr id="685" name="Google Shape;685;p54"/>
          <p:cNvSpPr txBox="1"/>
          <p:nvPr/>
        </p:nvSpPr>
        <p:spPr>
          <a:xfrm>
            <a:off x="2379700" y="1128835"/>
            <a:ext cx="1497600" cy="551700"/>
          </a:xfrm>
          <a:prstGeom prst="rect">
            <a:avLst/>
          </a:prstGeom>
          <a:noFill/>
          <a:ln>
            <a:noFill/>
          </a:ln>
        </p:spPr>
        <p:txBody>
          <a:bodyPr spcFirstLastPara="1" wrap="square" lIns="0" tIns="6700" rIns="0" bIns="0" anchor="ctr" anchorCtr="0">
            <a:noAutofit/>
          </a:bodyPr>
          <a:lstStyle/>
          <a:p>
            <a:pPr marL="0" marR="0" lvl="0" indent="0" algn="r" rtl="0">
              <a:lnSpc>
                <a:spcPct val="100000"/>
              </a:lnSpc>
              <a:spcBef>
                <a:spcPts val="0"/>
              </a:spcBef>
              <a:spcAft>
                <a:spcPts val="0"/>
              </a:spcAft>
              <a:buNone/>
            </a:pPr>
            <a:r>
              <a:rPr lang="hu-HU" sz="1000" dirty="0">
                <a:latin typeface="Open Sans Light"/>
                <a:ea typeface="Open Sans Light"/>
                <a:cs typeface="Open Sans Light"/>
                <a:sym typeface="Open Sans Light"/>
              </a:rPr>
              <a:t>Foglalási adatok</a:t>
            </a:r>
            <a:endParaRPr sz="1000" dirty="0">
              <a:latin typeface="Open Sans Light"/>
              <a:ea typeface="Open Sans Light"/>
              <a:cs typeface="Open Sans Light"/>
              <a:sym typeface="Open Sans Light"/>
            </a:endParaRPr>
          </a:p>
        </p:txBody>
      </p:sp>
      <p:sp>
        <p:nvSpPr>
          <p:cNvPr id="686" name="Google Shape;686;p54"/>
          <p:cNvSpPr txBox="1">
            <a:spLocks noGrp="1"/>
          </p:cNvSpPr>
          <p:nvPr>
            <p:ph type="ctrTitle" idx="4294967295"/>
          </p:nvPr>
        </p:nvSpPr>
        <p:spPr>
          <a:xfrm flipH="1">
            <a:off x="5574125" y="1680600"/>
            <a:ext cx="13258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sz="1400" dirty="0"/>
              <a:t>Második lépés</a:t>
            </a:r>
            <a:endParaRPr sz="1400" dirty="0"/>
          </a:p>
        </p:txBody>
      </p:sp>
      <p:sp>
        <p:nvSpPr>
          <p:cNvPr id="687" name="Google Shape;687;p54"/>
          <p:cNvSpPr txBox="1"/>
          <p:nvPr/>
        </p:nvSpPr>
        <p:spPr>
          <a:xfrm>
            <a:off x="5673754" y="1961409"/>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hu-HU" sz="1000" dirty="0">
                <a:latin typeface="Open Sans Light"/>
                <a:ea typeface="Open Sans Light"/>
                <a:cs typeface="Open Sans Light"/>
                <a:sym typeface="Open Sans Light"/>
              </a:rPr>
              <a:t>Szoba fajta</a:t>
            </a:r>
            <a:endParaRPr sz="1000" dirty="0">
              <a:latin typeface="DM Sans"/>
              <a:ea typeface="DM Sans"/>
              <a:cs typeface="DM Sans"/>
              <a:sym typeface="DM Sans"/>
            </a:endParaRPr>
          </a:p>
        </p:txBody>
      </p:sp>
      <p:sp>
        <p:nvSpPr>
          <p:cNvPr id="688" name="Google Shape;688;p54"/>
          <p:cNvSpPr txBox="1">
            <a:spLocks noGrp="1"/>
          </p:cNvSpPr>
          <p:nvPr>
            <p:ph type="ctrTitle" idx="4294967295"/>
          </p:nvPr>
        </p:nvSpPr>
        <p:spPr>
          <a:xfrm flipH="1">
            <a:off x="6422554" y="3066000"/>
            <a:ext cx="15738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sz="1400" dirty="0"/>
              <a:t>Negyedik lépés</a:t>
            </a:r>
            <a:endParaRPr sz="1400" dirty="0"/>
          </a:p>
        </p:txBody>
      </p:sp>
      <p:sp>
        <p:nvSpPr>
          <p:cNvPr id="689" name="Google Shape;689;p54"/>
          <p:cNvSpPr txBox="1"/>
          <p:nvPr/>
        </p:nvSpPr>
        <p:spPr>
          <a:xfrm>
            <a:off x="6498754" y="3346896"/>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hu-HU" sz="1000" dirty="0">
                <a:latin typeface="Open Sans Light"/>
                <a:ea typeface="Open Sans Light"/>
                <a:cs typeface="Open Sans Light"/>
                <a:sym typeface="Open Sans Light"/>
              </a:rPr>
              <a:t>Személyes adatok</a:t>
            </a:r>
            <a:endParaRPr sz="1000" dirty="0">
              <a:latin typeface="Open Sans Light"/>
              <a:ea typeface="Open Sans Light"/>
              <a:cs typeface="Open Sans Light"/>
              <a:sym typeface="Open Sans Light"/>
            </a:endParaRPr>
          </a:p>
        </p:txBody>
      </p:sp>
      <p:sp>
        <p:nvSpPr>
          <p:cNvPr id="690" name="Google Shape;690;p54"/>
          <p:cNvSpPr/>
          <p:nvPr/>
        </p:nvSpPr>
        <p:spPr>
          <a:xfrm>
            <a:off x="4076275" y="1680600"/>
            <a:ext cx="1038000" cy="152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4"/>
          <p:cNvSpPr/>
          <p:nvPr/>
        </p:nvSpPr>
        <p:spPr>
          <a:xfrm>
            <a:off x="3311825" y="3066002"/>
            <a:ext cx="2567100" cy="13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Csoportba foglalás 53">
            <a:extLst>
              <a:ext uri="{FF2B5EF4-FFF2-40B4-BE49-F238E27FC236}">
                <a16:creationId xmlns:a16="http://schemas.microsoft.com/office/drawing/2014/main" id="{976C0914-B962-4D99-B488-3B35B72D8C67}"/>
              </a:ext>
            </a:extLst>
          </p:cNvPr>
          <p:cNvGrpSpPr/>
          <p:nvPr/>
        </p:nvGrpSpPr>
        <p:grpSpPr>
          <a:xfrm>
            <a:off x="4432961" y="1211986"/>
            <a:ext cx="380393" cy="363118"/>
            <a:chOff x="4425065" y="1218542"/>
            <a:chExt cx="380393" cy="363118"/>
          </a:xfrm>
        </p:grpSpPr>
        <p:sp>
          <p:nvSpPr>
            <p:cNvPr id="55" name="Google Shape;9159;p72">
              <a:extLst>
                <a:ext uri="{FF2B5EF4-FFF2-40B4-BE49-F238E27FC236}">
                  <a16:creationId xmlns:a16="http://schemas.microsoft.com/office/drawing/2014/main" id="{E98B24B1-7BF5-43CA-BAA0-C796EC2A2D3A}"/>
                </a:ext>
              </a:extLst>
            </p:cNvPr>
            <p:cNvSpPr/>
            <p:nvPr/>
          </p:nvSpPr>
          <p:spPr>
            <a:xfrm>
              <a:off x="4518075" y="1280273"/>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sp>
          <p:nvSpPr>
            <p:cNvPr id="56" name="Google Shape;9160;p72">
              <a:extLst>
                <a:ext uri="{FF2B5EF4-FFF2-40B4-BE49-F238E27FC236}">
                  <a16:creationId xmlns:a16="http://schemas.microsoft.com/office/drawing/2014/main" id="{5307A8E7-2341-4D79-98E1-7A791B6C2DCE}"/>
                </a:ext>
              </a:extLst>
            </p:cNvPr>
            <p:cNvSpPr/>
            <p:nvPr/>
          </p:nvSpPr>
          <p:spPr>
            <a:xfrm>
              <a:off x="4425065" y="1218542"/>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sp>
          <p:nvSpPr>
            <p:cNvPr id="57" name="Google Shape;9161;p72">
              <a:extLst>
                <a:ext uri="{FF2B5EF4-FFF2-40B4-BE49-F238E27FC236}">
                  <a16:creationId xmlns:a16="http://schemas.microsoft.com/office/drawing/2014/main" id="{A99F5B7C-F949-4E94-872E-E966B4E41F78}"/>
                </a:ext>
              </a:extLst>
            </p:cNvPr>
            <p:cNvSpPr/>
            <p:nvPr/>
          </p:nvSpPr>
          <p:spPr>
            <a:xfrm>
              <a:off x="4577076" y="1249217"/>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sp>
          <p:nvSpPr>
            <p:cNvPr id="58" name="Google Shape;9162;p72">
              <a:extLst>
                <a:ext uri="{FF2B5EF4-FFF2-40B4-BE49-F238E27FC236}">
                  <a16:creationId xmlns:a16="http://schemas.microsoft.com/office/drawing/2014/main" id="{1B3045FC-690F-4ECC-8DB2-CFA14BC4F851}"/>
                </a:ext>
              </a:extLst>
            </p:cNvPr>
            <p:cNvSpPr/>
            <p:nvPr/>
          </p:nvSpPr>
          <p:spPr>
            <a:xfrm>
              <a:off x="4457582" y="1249217"/>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08000"/>
                </a:highlight>
              </a:endParaRPr>
            </a:p>
          </p:txBody>
        </p:sp>
      </p:grpSp>
      <p:grpSp>
        <p:nvGrpSpPr>
          <p:cNvPr id="59" name="Google Shape;10707;p75">
            <a:extLst>
              <a:ext uri="{FF2B5EF4-FFF2-40B4-BE49-F238E27FC236}">
                <a16:creationId xmlns:a16="http://schemas.microsoft.com/office/drawing/2014/main" id="{B027C136-C9BC-4B23-9A72-618F8B7C7B82}"/>
              </a:ext>
            </a:extLst>
          </p:cNvPr>
          <p:cNvGrpSpPr/>
          <p:nvPr/>
        </p:nvGrpSpPr>
        <p:grpSpPr>
          <a:xfrm>
            <a:off x="4437899" y="1891488"/>
            <a:ext cx="352345" cy="363655"/>
            <a:chOff x="3560600" y="3763338"/>
            <a:chExt cx="352345" cy="363655"/>
          </a:xfrm>
          <a:solidFill>
            <a:schemeClr val="bg1"/>
          </a:solidFill>
        </p:grpSpPr>
        <p:sp>
          <p:nvSpPr>
            <p:cNvPr id="60" name="Google Shape;10708;p75">
              <a:extLst>
                <a:ext uri="{FF2B5EF4-FFF2-40B4-BE49-F238E27FC236}">
                  <a16:creationId xmlns:a16="http://schemas.microsoft.com/office/drawing/2014/main" id="{0D4F9342-C97B-43C0-89C0-B4F758710EE6}"/>
                </a:ext>
              </a:extLst>
            </p:cNvPr>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709;p75">
              <a:extLst>
                <a:ext uri="{FF2B5EF4-FFF2-40B4-BE49-F238E27FC236}">
                  <a16:creationId xmlns:a16="http://schemas.microsoft.com/office/drawing/2014/main" id="{781385C7-D876-421E-A925-3C277E700955}"/>
                </a:ext>
              </a:extLst>
            </p:cNvPr>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710;p75">
              <a:extLst>
                <a:ext uri="{FF2B5EF4-FFF2-40B4-BE49-F238E27FC236}">
                  <a16:creationId xmlns:a16="http://schemas.microsoft.com/office/drawing/2014/main" id="{3EEE06E5-1F89-4028-8EC4-0288648DC9F4}"/>
                </a:ext>
              </a:extLst>
            </p:cNvPr>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9945;p74">
            <a:extLst>
              <a:ext uri="{FF2B5EF4-FFF2-40B4-BE49-F238E27FC236}">
                <a16:creationId xmlns:a16="http://schemas.microsoft.com/office/drawing/2014/main" id="{F702C966-0D04-46A9-A7C9-6D51F9B8364E}"/>
              </a:ext>
            </a:extLst>
          </p:cNvPr>
          <p:cNvGrpSpPr/>
          <p:nvPr/>
        </p:nvGrpSpPr>
        <p:grpSpPr>
          <a:xfrm>
            <a:off x="4419936" y="2598730"/>
            <a:ext cx="379002" cy="366112"/>
            <a:chOff x="2633037" y="1499873"/>
            <a:chExt cx="379002" cy="366112"/>
          </a:xfrm>
          <a:solidFill>
            <a:schemeClr val="bg1">
              <a:lumMod val="10000"/>
            </a:schemeClr>
          </a:solidFill>
        </p:grpSpPr>
        <p:sp>
          <p:nvSpPr>
            <p:cNvPr id="64" name="Google Shape;9946;p74">
              <a:extLst>
                <a:ext uri="{FF2B5EF4-FFF2-40B4-BE49-F238E27FC236}">
                  <a16:creationId xmlns:a16="http://schemas.microsoft.com/office/drawing/2014/main" id="{DD087DE8-AF89-4EFD-9DF0-1E5A7D536406}"/>
                </a:ext>
              </a:extLst>
            </p:cNvPr>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9947;p74">
              <a:extLst>
                <a:ext uri="{FF2B5EF4-FFF2-40B4-BE49-F238E27FC236}">
                  <a16:creationId xmlns:a16="http://schemas.microsoft.com/office/drawing/2014/main" id="{B3B08EA2-FE35-42FF-A751-AE57463F05A0}"/>
                </a:ext>
              </a:extLst>
            </p:cNvPr>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948;p74">
              <a:extLst>
                <a:ext uri="{FF2B5EF4-FFF2-40B4-BE49-F238E27FC236}">
                  <a16:creationId xmlns:a16="http://schemas.microsoft.com/office/drawing/2014/main" id="{0D01CF65-A45A-4251-9BE6-1522D6AF83E3}"/>
                </a:ext>
              </a:extLst>
            </p:cNvPr>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9949;p74">
              <a:extLst>
                <a:ext uri="{FF2B5EF4-FFF2-40B4-BE49-F238E27FC236}">
                  <a16:creationId xmlns:a16="http://schemas.microsoft.com/office/drawing/2014/main" id="{7DC0230D-0DCD-4B1D-8FCE-107DD4F593C5}"/>
                </a:ext>
              </a:extLst>
            </p:cNvPr>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9950;p74">
              <a:extLst>
                <a:ext uri="{FF2B5EF4-FFF2-40B4-BE49-F238E27FC236}">
                  <a16:creationId xmlns:a16="http://schemas.microsoft.com/office/drawing/2014/main" id="{CB451F25-9D7D-4FAF-8059-DA5CCE06D18E}"/>
                </a:ext>
              </a:extLst>
            </p:cNvPr>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9951;p74">
              <a:extLst>
                <a:ext uri="{FF2B5EF4-FFF2-40B4-BE49-F238E27FC236}">
                  <a16:creationId xmlns:a16="http://schemas.microsoft.com/office/drawing/2014/main" id="{4FDD9D21-9C74-42ED-885A-21DE03787E17}"/>
                </a:ext>
              </a:extLst>
            </p:cNvPr>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12466;p78">
            <a:extLst>
              <a:ext uri="{FF2B5EF4-FFF2-40B4-BE49-F238E27FC236}">
                <a16:creationId xmlns:a16="http://schemas.microsoft.com/office/drawing/2014/main" id="{FCE44326-2C56-4004-B931-AF8E861DBF12}"/>
              </a:ext>
            </a:extLst>
          </p:cNvPr>
          <p:cNvGrpSpPr/>
          <p:nvPr/>
        </p:nvGrpSpPr>
        <p:grpSpPr>
          <a:xfrm>
            <a:off x="4434239" y="3376856"/>
            <a:ext cx="346406" cy="347552"/>
            <a:chOff x="3214972" y="3359188"/>
            <a:chExt cx="346406" cy="347552"/>
          </a:xfrm>
          <a:solidFill>
            <a:schemeClr val="bg1"/>
          </a:solidFill>
        </p:grpSpPr>
        <p:sp>
          <p:nvSpPr>
            <p:cNvPr id="71" name="Google Shape;12467;p78">
              <a:extLst>
                <a:ext uri="{FF2B5EF4-FFF2-40B4-BE49-F238E27FC236}">
                  <a16:creationId xmlns:a16="http://schemas.microsoft.com/office/drawing/2014/main" id="{A42AA78A-A4FE-42A7-9260-F8CFF50D370E}"/>
                </a:ext>
              </a:extLst>
            </p:cNvPr>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468;p78">
              <a:extLst>
                <a:ext uri="{FF2B5EF4-FFF2-40B4-BE49-F238E27FC236}">
                  <a16:creationId xmlns:a16="http://schemas.microsoft.com/office/drawing/2014/main" id="{5FC5D1F1-6139-4775-B91B-ED4605FFAEC0}"/>
                </a:ext>
              </a:extLst>
            </p:cNvPr>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2469;p78">
              <a:extLst>
                <a:ext uri="{FF2B5EF4-FFF2-40B4-BE49-F238E27FC236}">
                  <a16:creationId xmlns:a16="http://schemas.microsoft.com/office/drawing/2014/main" id="{5BAFCCA9-BA55-4E25-BE16-CC7540472D94}"/>
                </a:ext>
              </a:extLst>
            </p:cNvPr>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2470;p78">
              <a:extLst>
                <a:ext uri="{FF2B5EF4-FFF2-40B4-BE49-F238E27FC236}">
                  <a16:creationId xmlns:a16="http://schemas.microsoft.com/office/drawing/2014/main" id="{E0D4F056-BF68-4F66-A1F9-06C81DEB3DAE}"/>
                </a:ext>
              </a:extLst>
            </p:cNvPr>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2471;p78">
              <a:extLst>
                <a:ext uri="{FF2B5EF4-FFF2-40B4-BE49-F238E27FC236}">
                  <a16:creationId xmlns:a16="http://schemas.microsoft.com/office/drawing/2014/main" id="{ED1837DC-C70A-4189-B8F3-B0F1082083C7}"/>
                </a:ext>
              </a:extLst>
            </p:cNvPr>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2472;p78">
              <a:extLst>
                <a:ext uri="{FF2B5EF4-FFF2-40B4-BE49-F238E27FC236}">
                  <a16:creationId xmlns:a16="http://schemas.microsoft.com/office/drawing/2014/main" id="{F3442737-2C48-4875-805A-B4C5EFC93197}"/>
                </a:ext>
              </a:extLst>
            </p:cNvPr>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2473;p78">
              <a:extLst>
                <a:ext uri="{FF2B5EF4-FFF2-40B4-BE49-F238E27FC236}">
                  <a16:creationId xmlns:a16="http://schemas.microsoft.com/office/drawing/2014/main" id="{35FA1859-7804-40FF-94D8-561221E741FA}"/>
                </a:ext>
              </a:extLst>
            </p:cNvPr>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2474;p78">
              <a:extLst>
                <a:ext uri="{FF2B5EF4-FFF2-40B4-BE49-F238E27FC236}">
                  <a16:creationId xmlns:a16="http://schemas.microsoft.com/office/drawing/2014/main" id="{A0C2D87A-F016-43E0-BF3C-8444FF9EECAF}"/>
                </a:ext>
              </a:extLst>
            </p:cNvPr>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2475;p78">
              <a:extLst>
                <a:ext uri="{FF2B5EF4-FFF2-40B4-BE49-F238E27FC236}">
                  <a16:creationId xmlns:a16="http://schemas.microsoft.com/office/drawing/2014/main" id="{8ABEC15E-88F0-4805-AD5A-0A4546D63CA1}"/>
                </a:ext>
              </a:extLst>
            </p:cNvPr>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476;p78">
              <a:extLst>
                <a:ext uri="{FF2B5EF4-FFF2-40B4-BE49-F238E27FC236}">
                  <a16:creationId xmlns:a16="http://schemas.microsoft.com/office/drawing/2014/main" id="{9F0F4CA1-EAA3-4F3E-ACCB-FB98232B7FCA}"/>
                </a:ext>
              </a:extLst>
            </p:cNvPr>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2477;p78">
              <a:extLst>
                <a:ext uri="{FF2B5EF4-FFF2-40B4-BE49-F238E27FC236}">
                  <a16:creationId xmlns:a16="http://schemas.microsoft.com/office/drawing/2014/main" id="{C9501DD8-B014-44A3-94D5-96DFB306FC3F}"/>
                </a:ext>
              </a:extLst>
            </p:cNvPr>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478;p78">
              <a:extLst>
                <a:ext uri="{FF2B5EF4-FFF2-40B4-BE49-F238E27FC236}">
                  <a16:creationId xmlns:a16="http://schemas.microsoft.com/office/drawing/2014/main" id="{5A06B661-0CF2-456B-9905-2AA3C4E68AEA}"/>
                </a:ext>
              </a:extLst>
            </p:cNvPr>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479;p78">
              <a:extLst>
                <a:ext uri="{FF2B5EF4-FFF2-40B4-BE49-F238E27FC236}">
                  <a16:creationId xmlns:a16="http://schemas.microsoft.com/office/drawing/2014/main" id="{E8851ED9-9DB0-4316-8459-A1B035D6D995}"/>
                </a:ext>
              </a:extLst>
            </p:cNvPr>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2480;p78">
              <a:extLst>
                <a:ext uri="{FF2B5EF4-FFF2-40B4-BE49-F238E27FC236}">
                  <a16:creationId xmlns:a16="http://schemas.microsoft.com/office/drawing/2014/main" id="{0C7E02A7-45E9-4BA3-8F9D-2BEFB5C96691}"/>
                </a:ext>
              </a:extLst>
            </p:cNvPr>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9294;p72">
            <a:extLst>
              <a:ext uri="{FF2B5EF4-FFF2-40B4-BE49-F238E27FC236}">
                <a16:creationId xmlns:a16="http://schemas.microsoft.com/office/drawing/2014/main" id="{B732F472-64F3-4407-877F-E197D7324465}"/>
              </a:ext>
            </a:extLst>
          </p:cNvPr>
          <p:cNvGrpSpPr/>
          <p:nvPr/>
        </p:nvGrpSpPr>
        <p:grpSpPr>
          <a:xfrm>
            <a:off x="4445059" y="4084688"/>
            <a:ext cx="356196" cy="265631"/>
            <a:chOff x="5216456" y="3725484"/>
            <a:chExt cx="356196" cy="265631"/>
          </a:xfrm>
          <a:solidFill>
            <a:schemeClr val="bg1">
              <a:lumMod val="10000"/>
            </a:schemeClr>
          </a:solidFill>
        </p:grpSpPr>
        <p:sp>
          <p:nvSpPr>
            <p:cNvPr id="86" name="Google Shape;9295;p72">
              <a:extLst>
                <a:ext uri="{FF2B5EF4-FFF2-40B4-BE49-F238E27FC236}">
                  <a16:creationId xmlns:a16="http://schemas.microsoft.com/office/drawing/2014/main" id="{B42FDF65-05B0-4DA2-B950-340CB8CCEE28}"/>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296;p72">
              <a:extLst>
                <a:ext uri="{FF2B5EF4-FFF2-40B4-BE49-F238E27FC236}">
                  <a16:creationId xmlns:a16="http://schemas.microsoft.com/office/drawing/2014/main" id="{E0378CC3-D493-4452-B94C-52163B7E8260}"/>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626610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extLst>
      <p:ext uri="{BB962C8B-B14F-4D97-AF65-F5344CB8AC3E}">
        <p14:creationId xmlns:p14="http://schemas.microsoft.com/office/powerpoint/2010/main" val="31778556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extLst>
      <p:ext uri="{BB962C8B-B14F-4D97-AF65-F5344CB8AC3E}">
        <p14:creationId xmlns:p14="http://schemas.microsoft.com/office/powerpoint/2010/main" val="17173041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extLst>
      <p:ext uri="{BB962C8B-B14F-4D97-AF65-F5344CB8AC3E}">
        <p14:creationId xmlns:p14="http://schemas.microsoft.com/office/powerpoint/2010/main" val="393303457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extLst>
      <p:ext uri="{BB962C8B-B14F-4D97-AF65-F5344CB8AC3E}">
        <p14:creationId xmlns:p14="http://schemas.microsoft.com/office/powerpoint/2010/main" val="852715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5"/>
        <p:cNvGrpSpPr/>
        <p:nvPr/>
      </p:nvGrpSpPr>
      <p:grpSpPr>
        <a:xfrm>
          <a:off x="0" y="0"/>
          <a:ext cx="0" cy="0"/>
          <a:chOff x="0" y="0"/>
          <a:chExt cx="0" cy="0"/>
        </a:xfrm>
      </p:grpSpPr>
      <p:sp>
        <p:nvSpPr>
          <p:cNvPr id="576" name="Google Shape;576;p49"/>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rgbClr val="F3F3F3"/>
                </a:solidFill>
              </a:rPr>
              <a:t>Felhasználók kezelése</a:t>
            </a:r>
            <a:endParaRPr dirty="0">
              <a:solidFill>
                <a:srgbClr val="F3F3F3"/>
              </a:solidFill>
            </a:endParaRPr>
          </a:p>
        </p:txBody>
      </p:sp>
      <p:sp>
        <p:nvSpPr>
          <p:cNvPr id="577" name="Google Shape;577;p49"/>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04</a:t>
            </a:r>
            <a:endParaRPr dirty="0">
              <a:solidFill>
                <a:srgbClr val="F3F3F3"/>
              </a:solidFill>
            </a:endParaRPr>
          </a:p>
        </p:txBody>
      </p:sp>
    </p:spTree>
    <p:extLst>
      <p:ext uri="{BB962C8B-B14F-4D97-AF65-F5344CB8AC3E}">
        <p14:creationId xmlns:p14="http://schemas.microsoft.com/office/powerpoint/2010/main" val="8154384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51"/>
        <p:cNvGrpSpPr/>
        <p:nvPr/>
      </p:nvGrpSpPr>
      <p:grpSpPr>
        <a:xfrm>
          <a:off x="0" y="0"/>
          <a:ext cx="0" cy="0"/>
          <a:chOff x="0" y="0"/>
          <a:chExt cx="0" cy="0"/>
        </a:xfrm>
      </p:grpSpPr>
      <p:sp>
        <p:nvSpPr>
          <p:cNvPr id="153" name="Google Shape;153;p30"/>
          <p:cNvSpPr txBox="1">
            <a:spLocks noGrp="1"/>
          </p:cNvSpPr>
          <p:nvPr>
            <p:ph type="ctrTitle" idx="6"/>
          </p:nvPr>
        </p:nvSpPr>
        <p:spPr>
          <a:xfrm>
            <a:off x="5097781" y="2271787"/>
            <a:ext cx="1444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t>A foglal</a:t>
            </a:r>
            <a:r>
              <a:rPr lang="hu-HU" b="1" dirty="0"/>
              <a:t>á</a:t>
            </a:r>
            <a:r>
              <a:rPr lang="hu-HU" dirty="0"/>
              <a:t>si rendszer</a:t>
            </a:r>
            <a:endParaRPr dirty="0"/>
          </a:p>
        </p:txBody>
      </p:sp>
      <p:sp>
        <p:nvSpPr>
          <p:cNvPr id="154" name="Google Shape;154;p30"/>
          <p:cNvSpPr txBox="1">
            <a:spLocks noGrp="1"/>
          </p:cNvSpPr>
          <p:nvPr>
            <p:ph type="title" idx="8"/>
          </p:nvPr>
        </p:nvSpPr>
        <p:spPr>
          <a:xfrm>
            <a:off x="4788781" y="1651128"/>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03</a:t>
            </a:r>
            <a:endParaRPr dirty="0"/>
          </a:p>
        </p:txBody>
      </p:sp>
      <p:sp>
        <p:nvSpPr>
          <p:cNvPr id="155" name="Google Shape;155;p30"/>
          <p:cNvSpPr txBox="1">
            <a:spLocks noGrp="1"/>
          </p:cNvSpPr>
          <p:nvPr>
            <p:ph type="ctrTitle" idx="21"/>
          </p:nvPr>
        </p:nvSpPr>
        <p:spPr>
          <a:xfrm>
            <a:off x="723600" y="470622"/>
            <a:ext cx="1753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dk1"/>
                </a:solidFill>
              </a:rPr>
              <a:t>Prezentáció menete</a:t>
            </a:r>
            <a:endParaRPr dirty="0"/>
          </a:p>
        </p:txBody>
      </p:sp>
      <p:sp>
        <p:nvSpPr>
          <p:cNvPr id="156" name="Google Shape;156;p30"/>
          <p:cNvSpPr txBox="1">
            <a:spLocks noGrp="1"/>
          </p:cNvSpPr>
          <p:nvPr>
            <p:ph type="ctrTitle"/>
          </p:nvPr>
        </p:nvSpPr>
        <p:spPr>
          <a:xfrm>
            <a:off x="1544925" y="2282850"/>
            <a:ext cx="11700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endParaRPr dirty="0"/>
          </a:p>
          <a:p>
            <a:pPr marL="0" lvl="0" indent="0" algn="r" rtl="0">
              <a:spcBef>
                <a:spcPts val="0"/>
              </a:spcBef>
              <a:spcAft>
                <a:spcPts val="0"/>
              </a:spcAft>
              <a:buNone/>
            </a:pPr>
            <a:r>
              <a:rPr lang="hu-HU" b="1" dirty="0"/>
              <a:t>Ö</a:t>
            </a:r>
            <a:r>
              <a:rPr lang="hu-HU" dirty="0"/>
              <a:t>tletelés </a:t>
            </a:r>
            <a:r>
              <a:rPr lang="hu-HU" b="1" dirty="0"/>
              <a:t>é</a:t>
            </a:r>
            <a:r>
              <a:rPr lang="hu-HU" dirty="0"/>
              <a:t>s tervez</a:t>
            </a:r>
            <a:r>
              <a:rPr lang="hu-HU" b="1" dirty="0"/>
              <a:t>é</a:t>
            </a:r>
            <a:r>
              <a:rPr lang="hu-HU" dirty="0"/>
              <a:t>s</a:t>
            </a:r>
            <a:endParaRPr dirty="0"/>
          </a:p>
        </p:txBody>
      </p:sp>
      <p:sp>
        <p:nvSpPr>
          <p:cNvPr id="158" name="Google Shape;158;p30"/>
          <p:cNvSpPr txBox="1">
            <a:spLocks noGrp="1"/>
          </p:cNvSpPr>
          <p:nvPr>
            <p:ph type="title" idx="2"/>
          </p:nvPr>
        </p:nvSpPr>
        <p:spPr>
          <a:xfrm>
            <a:off x="961125" y="1620937"/>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01</a:t>
            </a:r>
            <a:endParaRPr dirty="0"/>
          </a:p>
        </p:txBody>
      </p:sp>
      <p:sp>
        <p:nvSpPr>
          <p:cNvPr id="159" name="Google Shape;159;p30"/>
          <p:cNvSpPr txBox="1">
            <a:spLocks noGrp="1"/>
          </p:cNvSpPr>
          <p:nvPr>
            <p:ph type="ctrTitle" idx="3"/>
          </p:nvPr>
        </p:nvSpPr>
        <p:spPr>
          <a:xfrm>
            <a:off x="2376519" y="2198737"/>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t>Csapatfel</a:t>
            </a:r>
            <a:r>
              <a:rPr lang="hu-HU" b="1" dirty="0"/>
              <a:t>é</a:t>
            </a:r>
            <a:r>
              <a:rPr lang="hu-HU" dirty="0"/>
              <a:t>p</a:t>
            </a:r>
            <a:r>
              <a:rPr lang="hu-HU" b="1" dirty="0"/>
              <a:t>í</a:t>
            </a:r>
            <a:r>
              <a:rPr lang="hu-HU" dirty="0"/>
              <a:t>t</a:t>
            </a:r>
            <a:r>
              <a:rPr lang="hu-HU" b="1" dirty="0"/>
              <a:t>é</a:t>
            </a:r>
            <a:r>
              <a:rPr lang="hu-HU" dirty="0"/>
              <a:t>s</a:t>
            </a:r>
            <a:endParaRPr dirty="0"/>
          </a:p>
        </p:txBody>
      </p:sp>
      <p:sp>
        <p:nvSpPr>
          <p:cNvPr id="161" name="Google Shape;161;p30"/>
          <p:cNvSpPr txBox="1">
            <a:spLocks noGrp="1"/>
          </p:cNvSpPr>
          <p:nvPr>
            <p:ph type="title" idx="5"/>
          </p:nvPr>
        </p:nvSpPr>
        <p:spPr>
          <a:xfrm>
            <a:off x="2894437" y="1620937"/>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02</a:t>
            </a:r>
            <a:endParaRPr dirty="0"/>
          </a:p>
        </p:txBody>
      </p:sp>
      <p:sp>
        <p:nvSpPr>
          <p:cNvPr id="162" name="Google Shape;162;p30"/>
          <p:cNvSpPr txBox="1">
            <a:spLocks noGrp="1"/>
          </p:cNvSpPr>
          <p:nvPr>
            <p:ph type="ctrTitle" idx="9"/>
          </p:nvPr>
        </p:nvSpPr>
        <p:spPr>
          <a:xfrm>
            <a:off x="725626" y="3784901"/>
            <a:ext cx="1170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hu-HU" dirty="0">
                <a:solidFill>
                  <a:schemeClr val="dk1"/>
                </a:solidFill>
              </a:rPr>
              <a:t>Regisztr</a:t>
            </a:r>
            <a:r>
              <a:rPr lang="hu-HU" b="1" dirty="0">
                <a:solidFill>
                  <a:schemeClr val="dk1"/>
                </a:solidFill>
              </a:rPr>
              <a:t>á</a:t>
            </a:r>
            <a:r>
              <a:rPr lang="hu-HU" dirty="0">
                <a:solidFill>
                  <a:schemeClr val="dk1"/>
                </a:solidFill>
              </a:rPr>
              <a:t>ció </a:t>
            </a:r>
            <a:r>
              <a:rPr lang="hu-HU" b="1" dirty="0">
                <a:solidFill>
                  <a:schemeClr val="dk1"/>
                </a:solidFill>
              </a:rPr>
              <a:t>é</a:t>
            </a:r>
            <a:r>
              <a:rPr lang="hu-HU" dirty="0">
                <a:solidFill>
                  <a:schemeClr val="dk1"/>
                </a:solidFill>
              </a:rPr>
              <a:t>s </a:t>
            </a:r>
            <a:r>
              <a:rPr lang="hu-HU" dirty="0" err="1">
                <a:solidFill>
                  <a:schemeClr val="dk1"/>
                </a:solidFill>
              </a:rPr>
              <a:t>emailek</a:t>
            </a:r>
            <a:endParaRPr dirty="0"/>
          </a:p>
        </p:txBody>
      </p:sp>
      <p:sp>
        <p:nvSpPr>
          <p:cNvPr id="164" name="Google Shape;164;p30"/>
          <p:cNvSpPr txBox="1">
            <a:spLocks noGrp="1"/>
          </p:cNvSpPr>
          <p:nvPr>
            <p:ph type="title" idx="14"/>
          </p:nvPr>
        </p:nvSpPr>
        <p:spPr>
          <a:xfrm>
            <a:off x="725637" y="3219993"/>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a:t>
            </a:r>
            <a:r>
              <a:rPr lang="hu-HU" dirty="0"/>
              <a:t>5</a:t>
            </a:r>
            <a:endParaRPr dirty="0"/>
          </a:p>
        </p:txBody>
      </p:sp>
      <p:sp>
        <p:nvSpPr>
          <p:cNvPr id="165" name="Google Shape;165;p30"/>
          <p:cNvSpPr txBox="1">
            <a:spLocks noGrp="1"/>
          </p:cNvSpPr>
          <p:nvPr>
            <p:ph type="ctrTitle" idx="15"/>
          </p:nvPr>
        </p:nvSpPr>
        <p:spPr>
          <a:xfrm>
            <a:off x="4470812" y="3781501"/>
            <a:ext cx="1128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hu-HU" dirty="0">
                <a:solidFill>
                  <a:schemeClr val="dk1"/>
                </a:solidFill>
              </a:rPr>
              <a:t>Recepci</a:t>
            </a:r>
            <a:r>
              <a:rPr lang="hu-HU" b="1" dirty="0">
                <a:solidFill>
                  <a:schemeClr val="dk1"/>
                </a:solidFill>
              </a:rPr>
              <a:t>ó</a:t>
            </a:r>
            <a:r>
              <a:rPr lang="hu-HU" dirty="0">
                <a:solidFill>
                  <a:schemeClr val="dk1"/>
                </a:solidFill>
              </a:rPr>
              <a:t> alkalmaz</a:t>
            </a:r>
            <a:r>
              <a:rPr lang="hu-HU" b="1" dirty="0">
                <a:solidFill>
                  <a:schemeClr val="dk1"/>
                </a:solidFill>
              </a:rPr>
              <a:t>á</a:t>
            </a:r>
            <a:r>
              <a:rPr lang="hu-HU" dirty="0">
                <a:solidFill>
                  <a:schemeClr val="dk1"/>
                </a:solidFill>
              </a:rPr>
              <a:t>s</a:t>
            </a:r>
            <a:endParaRPr dirty="0"/>
          </a:p>
        </p:txBody>
      </p:sp>
      <p:sp>
        <p:nvSpPr>
          <p:cNvPr id="167" name="Google Shape;167;p30"/>
          <p:cNvSpPr txBox="1">
            <a:spLocks noGrp="1"/>
          </p:cNvSpPr>
          <p:nvPr>
            <p:ph type="title" idx="17"/>
          </p:nvPr>
        </p:nvSpPr>
        <p:spPr>
          <a:xfrm>
            <a:off x="4470812" y="3203701"/>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a:t>
            </a:r>
            <a:r>
              <a:rPr lang="hu-HU" dirty="0"/>
              <a:t>7</a:t>
            </a:r>
            <a:endParaRPr dirty="0"/>
          </a:p>
        </p:txBody>
      </p:sp>
      <p:sp>
        <p:nvSpPr>
          <p:cNvPr id="168" name="Google Shape;168;p30"/>
          <p:cNvSpPr txBox="1">
            <a:spLocks noGrp="1"/>
          </p:cNvSpPr>
          <p:nvPr>
            <p:ph type="ctrTitle" idx="18"/>
          </p:nvPr>
        </p:nvSpPr>
        <p:spPr>
          <a:xfrm>
            <a:off x="6349087" y="3781501"/>
            <a:ext cx="1126808"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t>Összefoglal</a:t>
            </a:r>
            <a:r>
              <a:rPr lang="hu-HU" b="1" dirty="0"/>
              <a:t>á</a:t>
            </a:r>
            <a:r>
              <a:rPr lang="hu-HU" dirty="0"/>
              <a:t>s</a:t>
            </a:r>
            <a:endParaRPr dirty="0"/>
          </a:p>
        </p:txBody>
      </p:sp>
      <p:sp>
        <p:nvSpPr>
          <p:cNvPr id="170" name="Google Shape;170;p30"/>
          <p:cNvSpPr txBox="1">
            <a:spLocks noGrp="1"/>
          </p:cNvSpPr>
          <p:nvPr>
            <p:ph type="title" idx="20"/>
          </p:nvPr>
        </p:nvSpPr>
        <p:spPr>
          <a:xfrm>
            <a:off x="6349087" y="3216594"/>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a:t>
            </a:r>
            <a:r>
              <a:rPr lang="hu-HU" dirty="0"/>
              <a:t>8</a:t>
            </a:r>
            <a:endParaRPr dirty="0"/>
          </a:p>
        </p:txBody>
      </p:sp>
      <p:sp>
        <p:nvSpPr>
          <p:cNvPr id="15" name="Google Shape;154;p30">
            <a:extLst>
              <a:ext uri="{FF2B5EF4-FFF2-40B4-BE49-F238E27FC236}">
                <a16:creationId xmlns:a16="http://schemas.microsoft.com/office/drawing/2014/main" id="{BF6D9AAD-0BE4-463E-8717-660111B25FBB}"/>
              </a:ext>
            </a:extLst>
          </p:cNvPr>
          <p:cNvSpPr txBox="1">
            <a:spLocks/>
          </p:cNvSpPr>
          <p:nvPr/>
        </p:nvSpPr>
        <p:spPr>
          <a:xfrm>
            <a:off x="6641363" y="1643290"/>
            <a:ext cx="1753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5200"/>
              <a:buFont typeface="DM Serif Display"/>
              <a:buNone/>
              <a:defRPr sz="5200" b="0" i="0" u="none" strike="noStrike" cap="none">
                <a:solidFill>
                  <a:schemeClr val="dk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chemeClr val="dk1"/>
              </a:buClr>
              <a:buSzPts val="5200"/>
              <a:buFont typeface="Fira Sans Extra Condensed Medium"/>
              <a:buNone/>
              <a:defRPr sz="52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dirty="0"/>
              <a:t>0</a:t>
            </a:r>
            <a:r>
              <a:rPr lang="hu-HU" dirty="0"/>
              <a:t>4</a:t>
            </a:r>
            <a:endParaRPr lang="es" dirty="0"/>
          </a:p>
        </p:txBody>
      </p:sp>
      <p:sp>
        <p:nvSpPr>
          <p:cNvPr id="16" name="Google Shape;153;p30">
            <a:extLst>
              <a:ext uri="{FF2B5EF4-FFF2-40B4-BE49-F238E27FC236}">
                <a16:creationId xmlns:a16="http://schemas.microsoft.com/office/drawing/2014/main" id="{B8916E7B-343E-42FD-9FC8-3208923FA7D8}"/>
              </a:ext>
            </a:extLst>
          </p:cNvPr>
          <p:cNvSpPr txBox="1">
            <a:spLocks/>
          </p:cNvSpPr>
          <p:nvPr/>
        </p:nvSpPr>
        <p:spPr>
          <a:xfrm>
            <a:off x="6950363" y="2271787"/>
            <a:ext cx="14448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2pPr>
            <a:lvl3pPr marR="0" lvl="2"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3pPr>
            <a:lvl4pPr marR="0" lvl="3"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4pPr>
            <a:lvl5pPr marR="0" lvl="4"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5pPr>
            <a:lvl6pPr marR="0" lvl="5"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6pPr>
            <a:lvl7pPr marR="0" lvl="6"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7pPr>
            <a:lvl8pPr marR="0" lvl="7"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8pPr>
            <a:lvl9pPr marR="0" lvl="8" algn="r"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9pPr>
          </a:lstStyle>
          <a:p>
            <a:r>
              <a:rPr lang="hu-HU" dirty="0"/>
              <a:t>Felhasználók kezelése</a:t>
            </a:r>
          </a:p>
        </p:txBody>
      </p:sp>
      <p:sp>
        <p:nvSpPr>
          <p:cNvPr id="17" name="Google Shape;165;p30">
            <a:extLst>
              <a:ext uri="{FF2B5EF4-FFF2-40B4-BE49-F238E27FC236}">
                <a16:creationId xmlns:a16="http://schemas.microsoft.com/office/drawing/2014/main" id="{A367A34E-4BA7-4AE8-94C8-371E533136E5}"/>
              </a:ext>
            </a:extLst>
          </p:cNvPr>
          <p:cNvSpPr txBox="1">
            <a:spLocks/>
          </p:cNvSpPr>
          <p:nvPr/>
        </p:nvSpPr>
        <p:spPr>
          <a:xfrm>
            <a:off x="2477400" y="3781501"/>
            <a:ext cx="1128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2pPr>
            <a:lvl3pPr marR="0" lvl="2"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3pPr>
            <a:lvl4pPr marR="0" lvl="3"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4pPr>
            <a:lvl5pPr marR="0" lvl="4"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5pPr>
            <a:lvl6pPr marR="0" lvl="5"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6pPr>
            <a:lvl7pPr marR="0" lvl="6"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7pPr>
            <a:lvl8pPr marR="0" lvl="7"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8pPr>
            <a:lvl9pPr marR="0" lvl="8"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9pPr>
          </a:lstStyle>
          <a:p>
            <a:pPr>
              <a:buSzPts val="1100"/>
              <a:buFont typeface="Arial"/>
              <a:buNone/>
            </a:pPr>
            <a:r>
              <a:rPr lang="hu-HU" dirty="0"/>
              <a:t>Dekoratív oldalak-</a:t>
            </a:r>
          </a:p>
        </p:txBody>
      </p:sp>
      <p:sp>
        <p:nvSpPr>
          <p:cNvPr id="18" name="Google Shape;167;p30">
            <a:extLst>
              <a:ext uri="{FF2B5EF4-FFF2-40B4-BE49-F238E27FC236}">
                <a16:creationId xmlns:a16="http://schemas.microsoft.com/office/drawing/2014/main" id="{DC243C09-299A-4167-963D-758565CAE4ED}"/>
              </a:ext>
            </a:extLst>
          </p:cNvPr>
          <p:cNvSpPr txBox="1">
            <a:spLocks/>
          </p:cNvSpPr>
          <p:nvPr/>
        </p:nvSpPr>
        <p:spPr>
          <a:xfrm>
            <a:off x="2477400" y="3203701"/>
            <a:ext cx="1753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DM Serif Display"/>
              <a:buNone/>
              <a:defRPr sz="48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dirty="0"/>
              <a:t>0</a:t>
            </a:r>
            <a:r>
              <a:rPr lang="hu-HU" dirty="0"/>
              <a:t>6</a:t>
            </a:r>
            <a:endParaRPr lang="e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Saját adatok szerkesztése</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29" name="Google Shape;529;p48"/>
          <p:cNvSpPr txBox="1">
            <a:spLocks noGrp="1"/>
          </p:cNvSpPr>
          <p:nvPr>
            <p:ph type="subTitle" idx="4"/>
          </p:nvPr>
        </p:nvSpPr>
        <p:spPr>
          <a:xfrm>
            <a:off x="4240075" y="3844972"/>
            <a:ext cx="2888400" cy="11124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Szabadon szerkeszthető</a:t>
            </a:r>
            <a:endParaRPr dirty="0">
              <a:solidFill>
                <a:schemeClr val="dk1"/>
              </a:solidFill>
            </a:endParaRPr>
          </a:p>
        </p:txBody>
      </p:sp>
      <p:sp>
        <p:nvSpPr>
          <p:cNvPr id="530" name="Google Shape;530;p48"/>
          <p:cNvSpPr txBox="1">
            <a:spLocks noGrp="1"/>
          </p:cNvSpPr>
          <p:nvPr>
            <p:ph type="ctrTitle" idx="5"/>
          </p:nvPr>
        </p:nvSpPr>
        <p:spPr>
          <a:xfrm>
            <a:off x="4240075" y="3536372"/>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Többi adat</a:t>
            </a:r>
            <a:endParaRPr dirty="0">
              <a:solidFill>
                <a:schemeClr val="dk1"/>
              </a:solidFill>
            </a:endParaRPr>
          </a:p>
        </p:txBody>
      </p:sp>
      <p:sp>
        <p:nvSpPr>
          <p:cNvPr id="531" name="Google Shape;531;p48"/>
          <p:cNvSpPr txBox="1">
            <a:spLocks noGrp="1"/>
          </p:cNvSpPr>
          <p:nvPr>
            <p:ph type="subTitle" idx="2"/>
          </p:nvPr>
        </p:nvSpPr>
        <p:spPr>
          <a:xfrm>
            <a:off x="4240075" y="2675950"/>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err="1">
                <a:solidFill>
                  <a:schemeClr val="dk1"/>
                </a:solidFill>
              </a:rPr>
              <a:t>Validálással</a:t>
            </a:r>
            <a:r>
              <a:rPr lang="hu-HU" dirty="0">
                <a:solidFill>
                  <a:schemeClr val="dk1"/>
                </a:solidFill>
              </a:rPr>
              <a:t> szerkeszthető</a:t>
            </a:r>
          </a:p>
          <a:p>
            <a:pPr marL="171450" lvl="0" indent="-171450" algn="l" rtl="0">
              <a:lnSpc>
                <a:spcPct val="150000"/>
              </a:lnSpc>
              <a:spcBef>
                <a:spcPts val="0"/>
              </a:spcBef>
              <a:spcAft>
                <a:spcPts val="0"/>
              </a:spcAft>
              <a:buFont typeface="Arial" panose="020B0604020202020204" pitchFamily="34" charset="0"/>
              <a:buChar char="•"/>
            </a:pPr>
            <a:endParaRPr dirty="0">
              <a:solidFill>
                <a:schemeClr val="dk1"/>
              </a:solidFill>
            </a:endParaRPr>
          </a:p>
        </p:txBody>
      </p:sp>
      <p:sp>
        <p:nvSpPr>
          <p:cNvPr id="532" name="Google Shape;532;p48"/>
          <p:cNvSpPr txBox="1">
            <a:spLocks noGrp="1"/>
          </p:cNvSpPr>
          <p:nvPr>
            <p:ph type="ctrTitle" idx="3"/>
          </p:nvPr>
        </p:nvSpPr>
        <p:spPr>
          <a:xfrm>
            <a:off x="4240075" y="2367238"/>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Email cím</a:t>
            </a:r>
            <a:endParaRPr dirty="0">
              <a:solidFill>
                <a:schemeClr val="dk1"/>
              </a:solidFill>
            </a:endParaRPr>
          </a:p>
        </p:txBody>
      </p:sp>
      <p:sp>
        <p:nvSpPr>
          <p:cNvPr id="533" name="Google Shape;533;p48"/>
          <p:cNvSpPr txBox="1">
            <a:spLocks noGrp="1"/>
          </p:cNvSpPr>
          <p:nvPr>
            <p:ph type="subTitle" idx="1"/>
          </p:nvPr>
        </p:nvSpPr>
        <p:spPr>
          <a:xfrm>
            <a:off x="4240075" y="1499975"/>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Szerkeszthető</a:t>
            </a:r>
          </a:p>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Egyedi</a:t>
            </a:r>
            <a:endParaRPr sz="1100" dirty="0">
              <a:solidFill>
                <a:schemeClr val="dk1"/>
              </a:solidFill>
            </a:endParaRPr>
          </a:p>
        </p:txBody>
      </p:sp>
      <p:sp>
        <p:nvSpPr>
          <p:cNvPr id="534" name="Google Shape;534;p48"/>
          <p:cNvSpPr txBox="1">
            <a:spLocks noGrp="1"/>
          </p:cNvSpPr>
          <p:nvPr>
            <p:ph type="ctrTitle"/>
          </p:nvPr>
        </p:nvSpPr>
        <p:spPr>
          <a:xfrm>
            <a:off x="4240075" y="11981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Felhasználónév</a:t>
            </a:r>
            <a:endParaRPr dirty="0">
              <a:solidFill>
                <a:schemeClr val="dk1"/>
              </a:solidFill>
            </a:endParaRPr>
          </a:p>
        </p:txBody>
      </p:sp>
      <p:pic>
        <p:nvPicPr>
          <p:cNvPr id="4" name="Kép 3">
            <a:extLst>
              <a:ext uri="{FF2B5EF4-FFF2-40B4-BE49-F238E27FC236}">
                <a16:creationId xmlns:a16="http://schemas.microsoft.com/office/drawing/2014/main" id="{F90AD6F2-713A-4555-8415-1C62A13F48FE}"/>
              </a:ext>
            </a:extLst>
          </p:cNvPr>
          <p:cNvPicPr>
            <a:picLocks noChangeAspect="1"/>
          </p:cNvPicPr>
          <p:nvPr/>
        </p:nvPicPr>
        <p:blipFill>
          <a:blip r:embed="rId4"/>
          <a:stretch>
            <a:fillRect/>
          </a:stretch>
        </p:blipFill>
        <p:spPr>
          <a:xfrm>
            <a:off x="70222" y="1499975"/>
            <a:ext cx="3728656" cy="2467550"/>
          </a:xfrm>
          <a:prstGeom prst="rect">
            <a:avLst/>
          </a:prstGeom>
        </p:spPr>
      </p:pic>
    </p:spTree>
    <p:extLst>
      <p:ext uri="{BB962C8B-B14F-4D97-AF65-F5344CB8AC3E}">
        <p14:creationId xmlns:p14="http://schemas.microsoft.com/office/powerpoint/2010/main" val="201476784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5274900" y="0"/>
            <a:ext cx="3869100" cy="5143500"/>
          </a:xfrm>
          <a:prstGeom prst="rect">
            <a:avLst/>
          </a:prstGeom>
          <a:noFill/>
          <a:ln>
            <a:noFill/>
          </a:ln>
        </p:spPr>
      </p:pic>
      <p:sp>
        <p:nvSpPr>
          <p:cNvPr id="528" name="Google Shape;528;p48"/>
          <p:cNvSpPr txBox="1">
            <a:spLocks noGrp="1"/>
          </p:cNvSpPr>
          <p:nvPr>
            <p:ph type="ctrTitle" idx="6"/>
          </p:nvPr>
        </p:nvSpPr>
        <p:spPr>
          <a:xfrm>
            <a:off x="59985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Adminisztrátori felület</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31" name="Google Shape;531;p48"/>
          <p:cNvSpPr txBox="1">
            <a:spLocks noGrp="1"/>
          </p:cNvSpPr>
          <p:nvPr>
            <p:ph type="subTitle" idx="2"/>
          </p:nvPr>
        </p:nvSpPr>
        <p:spPr>
          <a:xfrm>
            <a:off x="1411223" y="3029277"/>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Adatok módosítása</a:t>
            </a:r>
          </a:p>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Adminisztrációs jog biztosítása </a:t>
            </a:r>
          </a:p>
          <a:p>
            <a:pPr marL="171450" lvl="0" indent="-171450" algn="l" rtl="0">
              <a:lnSpc>
                <a:spcPct val="150000"/>
              </a:lnSpc>
              <a:spcBef>
                <a:spcPts val="0"/>
              </a:spcBef>
              <a:spcAft>
                <a:spcPts val="0"/>
              </a:spcAft>
              <a:buFont typeface="Arial" panose="020B0604020202020204" pitchFamily="34" charset="0"/>
              <a:buChar char="•"/>
            </a:pPr>
            <a:endParaRPr dirty="0">
              <a:solidFill>
                <a:schemeClr val="dk1"/>
              </a:solidFill>
            </a:endParaRPr>
          </a:p>
        </p:txBody>
      </p:sp>
      <p:sp>
        <p:nvSpPr>
          <p:cNvPr id="532" name="Google Shape;532;p48"/>
          <p:cNvSpPr txBox="1">
            <a:spLocks noGrp="1"/>
          </p:cNvSpPr>
          <p:nvPr>
            <p:ph type="ctrTitle" idx="3"/>
          </p:nvPr>
        </p:nvSpPr>
        <p:spPr>
          <a:xfrm>
            <a:off x="1411223" y="2720565"/>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Felhasználók</a:t>
            </a:r>
            <a:endParaRPr dirty="0">
              <a:solidFill>
                <a:schemeClr val="dk1"/>
              </a:solidFill>
            </a:endParaRPr>
          </a:p>
        </p:txBody>
      </p:sp>
      <p:sp>
        <p:nvSpPr>
          <p:cNvPr id="533" name="Google Shape;533;p48"/>
          <p:cNvSpPr txBox="1">
            <a:spLocks noGrp="1"/>
          </p:cNvSpPr>
          <p:nvPr>
            <p:ph type="subTitle" idx="1"/>
          </p:nvPr>
        </p:nvSpPr>
        <p:spPr>
          <a:xfrm>
            <a:off x="1411223" y="1500886"/>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Szerkesztése</a:t>
            </a:r>
          </a:p>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Törlése</a:t>
            </a:r>
          </a:p>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Előrendelt ételek hozzáadása</a:t>
            </a:r>
            <a:endParaRPr sz="1100" dirty="0">
              <a:solidFill>
                <a:schemeClr val="dk1"/>
              </a:solidFill>
            </a:endParaRPr>
          </a:p>
        </p:txBody>
      </p:sp>
      <p:sp>
        <p:nvSpPr>
          <p:cNvPr id="534" name="Google Shape;534;p48"/>
          <p:cNvSpPr txBox="1">
            <a:spLocks noGrp="1"/>
          </p:cNvSpPr>
          <p:nvPr>
            <p:ph type="ctrTitle"/>
          </p:nvPr>
        </p:nvSpPr>
        <p:spPr>
          <a:xfrm>
            <a:off x="1411223" y="1199011"/>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Foglalások</a:t>
            </a:r>
            <a:endParaRPr dirty="0">
              <a:solidFill>
                <a:schemeClr val="dk1"/>
              </a:solidFill>
            </a:endParaRPr>
          </a:p>
        </p:txBody>
      </p:sp>
      <p:pic>
        <p:nvPicPr>
          <p:cNvPr id="3" name="Kép 2">
            <a:extLst>
              <a:ext uri="{FF2B5EF4-FFF2-40B4-BE49-F238E27FC236}">
                <a16:creationId xmlns:a16="http://schemas.microsoft.com/office/drawing/2014/main" id="{21DC6FC1-5C28-4FA6-AB30-F5923A02FAFB}"/>
              </a:ext>
            </a:extLst>
          </p:cNvPr>
          <p:cNvPicPr>
            <a:picLocks noChangeAspect="1"/>
          </p:cNvPicPr>
          <p:nvPr/>
        </p:nvPicPr>
        <p:blipFill>
          <a:blip r:embed="rId4"/>
          <a:stretch>
            <a:fillRect/>
          </a:stretch>
        </p:blipFill>
        <p:spPr>
          <a:xfrm>
            <a:off x="6322455" y="1199011"/>
            <a:ext cx="1773990" cy="3809942"/>
          </a:xfrm>
          <a:prstGeom prst="rect">
            <a:avLst/>
          </a:prstGeom>
        </p:spPr>
      </p:pic>
    </p:spTree>
    <p:extLst>
      <p:ext uri="{BB962C8B-B14F-4D97-AF65-F5344CB8AC3E}">
        <p14:creationId xmlns:p14="http://schemas.microsoft.com/office/powerpoint/2010/main" val="119729928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7"/>
        <p:cNvGrpSpPr/>
        <p:nvPr/>
      </p:nvGrpSpPr>
      <p:grpSpPr>
        <a:xfrm>
          <a:off x="0" y="0"/>
          <a:ext cx="0" cy="0"/>
          <a:chOff x="0" y="0"/>
          <a:chExt cx="0" cy="0"/>
        </a:xfrm>
      </p:grpSpPr>
      <p:sp>
        <p:nvSpPr>
          <p:cNvPr id="668" name="Google Shape;668;p53"/>
          <p:cNvSpPr txBox="1">
            <a:spLocks noGrp="1"/>
          </p:cNvSpPr>
          <p:nvPr>
            <p:ph type="ctrTitle"/>
          </p:nvPr>
        </p:nvSpPr>
        <p:spPr>
          <a:xfrm flipH="1">
            <a:off x="4044574" y="2252980"/>
            <a:ext cx="2762625" cy="192414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rgbClr val="F3F3F3"/>
                </a:solidFill>
              </a:rPr>
              <a:t>Regisztráció / Email küldés</a:t>
            </a:r>
            <a:endParaRPr dirty="0">
              <a:solidFill>
                <a:srgbClr val="F3F3F3"/>
              </a:solidFill>
            </a:endParaRPr>
          </a:p>
        </p:txBody>
      </p:sp>
      <p:sp>
        <p:nvSpPr>
          <p:cNvPr id="669" name="Google Shape;669;p53"/>
          <p:cNvSpPr txBox="1">
            <a:spLocks noGrp="1"/>
          </p:cNvSpPr>
          <p:nvPr>
            <p:ph type="title" idx="2"/>
          </p:nvPr>
        </p:nvSpPr>
        <p:spPr>
          <a:xfrm flipH="1">
            <a:off x="-5174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a:t>
            </a:r>
            <a:r>
              <a:rPr lang="hu-HU" dirty="0">
                <a:solidFill>
                  <a:srgbClr val="F3F3F3"/>
                </a:solidFill>
              </a:rPr>
              <a:t>5</a:t>
            </a:r>
            <a:endParaRPr dirty="0">
              <a:solidFill>
                <a:srgbClr val="F3F3F3"/>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10" name="Google Shape;210;p35"/>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dirty="0">
                <a:solidFill>
                  <a:srgbClr val="F3F3F3"/>
                </a:solidFill>
              </a:rPr>
              <a:t>Problem</a:t>
            </a:r>
            <a:endParaRPr sz="2800" dirty="0">
              <a:solidFill>
                <a:srgbClr val="F3F3F3"/>
              </a:solidFill>
            </a:endParaRPr>
          </a:p>
        </p:txBody>
      </p:sp>
      <p:sp>
        <p:nvSpPr>
          <p:cNvPr id="211" name="Google Shape;211;p35"/>
          <p:cNvSpPr/>
          <p:nvPr/>
        </p:nvSpPr>
        <p:spPr>
          <a:xfrm>
            <a:off x="4610100" y="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13" name="Google Shape;213;p35"/>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
        <p:nvSpPr>
          <p:cNvPr id="214" name="Google Shape;214;p35"/>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extLst>
      <p:ext uri="{BB962C8B-B14F-4D97-AF65-F5344CB8AC3E}">
        <p14:creationId xmlns:p14="http://schemas.microsoft.com/office/powerpoint/2010/main" val="33638664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9"/>
        <p:cNvGrpSpPr/>
        <p:nvPr/>
      </p:nvGrpSpPr>
      <p:grpSpPr>
        <a:xfrm>
          <a:off x="0" y="0"/>
          <a:ext cx="0" cy="0"/>
          <a:chOff x="0" y="0"/>
          <a:chExt cx="0" cy="0"/>
        </a:xfrm>
      </p:grpSpPr>
      <p:sp>
        <p:nvSpPr>
          <p:cNvPr id="730" name="Google Shape;730;p55"/>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rgbClr val="F3F3F3"/>
                </a:solidFill>
              </a:rPr>
              <a:t>Dekoratív oldalak</a:t>
            </a:r>
            <a:endParaRPr dirty="0">
              <a:solidFill>
                <a:srgbClr val="F3F3F3"/>
              </a:solidFill>
            </a:endParaRPr>
          </a:p>
        </p:txBody>
      </p:sp>
      <p:sp>
        <p:nvSpPr>
          <p:cNvPr id="731" name="Google Shape;731;p55"/>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06</a:t>
            </a:r>
            <a:endParaRPr>
              <a:solidFill>
                <a:srgbClr val="F3F3F3"/>
              </a:solidFill>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4"/>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Főoldal</a:t>
            </a:r>
            <a:endParaRPr dirty="0"/>
          </a:p>
        </p:txBody>
      </p:sp>
      <p:sp>
        <p:nvSpPr>
          <p:cNvPr id="200" name="Google Shape;200;p34"/>
          <p:cNvSpPr/>
          <p:nvPr/>
        </p:nvSpPr>
        <p:spPr>
          <a:xfrm flipH="1">
            <a:off x="2829000" y="0"/>
            <a:ext cx="6315000" cy="4298400"/>
          </a:xfrm>
          <a:prstGeom prst="rect">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 name="Google Shape;202;p34"/>
          <p:cNvCxnSpPr/>
          <p:nvPr/>
        </p:nvCxnSpPr>
        <p:spPr>
          <a:xfrm>
            <a:off x="1024150" y="4286225"/>
            <a:ext cx="2004900" cy="0"/>
          </a:xfrm>
          <a:prstGeom prst="straightConnector1">
            <a:avLst/>
          </a:prstGeom>
          <a:noFill/>
          <a:ln w="9525" cap="flat" cmpd="sng">
            <a:solidFill>
              <a:schemeClr val="dk2"/>
            </a:solidFill>
            <a:prstDash val="solid"/>
            <a:round/>
            <a:headEnd type="none" w="med" len="med"/>
            <a:tailEnd type="none" w="med" len="med"/>
          </a:ln>
        </p:spPr>
      </p:cxnSp>
      <p:sp>
        <p:nvSpPr>
          <p:cNvPr id="204" name="Google Shape;204;p34"/>
          <p:cNvSpPr txBox="1">
            <a:spLocks noGrp="1"/>
          </p:cNvSpPr>
          <p:nvPr>
            <p:ph type="subTitle" idx="1"/>
          </p:nvPr>
        </p:nvSpPr>
        <p:spPr>
          <a:xfrm>
            <a:off x="630632" y="2672500"/>
            <a:ext cx="2026768" cy="1626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a:solidFill>
                  <a:schemeClr val="tx1"/>
                </a:solidFill>
              </a:rPr>
              <a:t>Információ a szobákról</a:t>
            </a:r>
          </a:p>
          <a:p>
            <a:pPr marL="171450" lvl="0" indent="-171450" algn="r" rtl="0">
              <a:lnSpc>
                <a:spcPct val="150000"/>
              </a:lnSpc>
              <a:spcBef>
                <a:spcPts val="0"/>
              </a:spcBef>
              <a:spcAft>
                <a:spcPts val="0"/>
              </a:spcAft>
              <a:buFont typeface="Arial" panose="020B0604020202020204" pitchFamily="34" charset="0"/>
              <a:buChar char="•"/>
            </a:pPr>
            <a:r>
              <a:rPr lang="hu-HU" sz="1100" dirty="0">
                <a:solidFill>
                  <a:schemeClr val="tx1"/>
                </a:solidFill>
              </a:rPr>
              <a:t>Tájékoztatás az ételeinkről</a:t>
            </a:r>
          </a:p>
          <a:p>
            <a:pPr marL="171450" lvl="0" indent="-171450" algn="r" rtl="0">
              <a:lnSpc>
                <a:spcPct val="150000"/>
              </a:lnSpc>
              <a:spcBef>
                <a:spcPts val="0"/>
              </a:spcBef>
              <a:spcAft>
                <a:spcPts val="0"/>
              </a:spcAft>
              <a:buFont typeface="Arial" panose="020B0604020202020204" pitchFamily="34" charset="0"/>
              <a:buChar char="•"/>
            </a:pPr>
            <a:r>
              <a:rPr lang="hu-HU" sz="1100" dirty="0" err="1">
                <a:solidFill>
                  <a:schemeClr val="tx1"/>
                </a:solidFill>
              </a:rPr>
              <a:t>Kellékletek</a:t>
            </a:r>
            <a:r>
              <a:rPr lang="hu-HU" sz="1100" dirty="0">
                <a:solidFill>
                  <a:schemeClr val="tx1"/>
                </a:solidFill>
              </a:rPr>
              <a:t> a hotelnél</a:t>
            </a:r>
          </a:p>
          <a:p>
            <a:pPr marL="171450" lvl="0" indent="-171450" algn="r" rtl="0">
              <a:spcBef>
                <a:spcPts val="0"/>
              </a:spcBef>
              <a:spcAft>
                <a:spcPts val="0"/>
              </a:spcAft>
              <a:buFont typeface="Arial" panose="020B0604020202020204" pitchFamily="34" charset="0"/>
              <a:buChar char="•"/>
            </a:pPr>
            <a:endParaRPr sz="1100" dirty="0">
              <a:solidFill>
                <a:schemeClr val="tx1"/>
              </a:solidFill>
            </a:endParaRPr>
          </a:p>
        </p:txBody>
      </p:sp>
      <p:pic>
        <p:nvPicPr>
          <p:cNvPr id="3" name="Kép 2">
            <a:extLst>
              <a:ext uri="{FF2B5EF4-FFF2-40B4-BE49-F238E27FC236}">
                <a16:creationId xmlns:a16="http://schemas.microsoft.com/office/drawing/2014/main" id="{7F088398-4201-4EDE-BF69-DA45714C7F02}"/>
              </a:ext>
            </a:extLst>
          </p:cNvPr>
          <p:cNvPicPr>
            <a:picLocks noChangeAspect="1"/>
          </p:cNvPicPr>
          <p:nvPr/>
        </p:nvPicPr>
        <p:blipFill>
          <a:blip r:embed="rId3"/>
          <a:stretch>
            <a:fillRect/>
          </a:stretch>
        </p:blipFill>
        <p:spPr>
          <a:xfrm>
            <a:off x="4625236" y="0"/>
            <a:ext cx="4518764" cy="2514600"/>
          </a:xfrm>
          <a:prstGeom prst="rect">
            <a:avLst/>
          </a:prstGeom>
          <a:ln>
            <a:solidFill>
              <a:schemeClr val="tx2">
                <a:lumMod val="90000"/>
              </a:schemeClr>
            </a:solidFill>
          </a:ln>
        </p:spPr>
      </p:pic>
      <p:pic>
        <p:nvPicPr>
          <p:cNvPr id="5" name="Kép 4">
            <a:extLst>
              <a:ext uri="{FF2B5EF4-FFF2-40B4-BE49-F238E27FC236}">
                <a16:creationId xmlns:a16="http://schemas.microsoft.com/office/drawing/2014/main" id="{593046AF-8BEC-4108-AA5F-C36AE3098863}"/>
              </a:ext>
            </a:extLst>
          </p:cNvPr>
          <p:cNvPicPr>
            <a:picLocks noChangeAspect="1"/>
          </p:cNvPicPr>
          <p:nvPr/>
        </p:nvPicPr>
        <p:blipFill>
          <a:blip r:embed="rId4"/>
          <a:stretch>
            <a:fillRect/>
          </a:stretch>
        </p:blipFill>
        <p:spPr>
          <a:xfrm>
            <a:off x="2827168" y="2391702"/>
            <a:ext cx="5224835" cy="2073617"/>
          </a:xfrm>
          <a:prstGeom prst="rect">
            <a:avLst/>
          </a:prstGeom>
          <a:ln>
            <a:solidFill>
              <a:schemeClr val="tx2">
                <a:lumMod val="75000"/>
              </a:schemeClr>
            </a:solidFill>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Kaszinó oldal</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33" name="Google Shape;533;p48"/>
          <p:cNvSpPr txBox="1">
            <a:spLocks noGrp="1"/>
          </p:cNvSpPr>
          <p:nvPr>
            <p:ph type="subTitle" idx="1"/>
          </p:nvPr>
        </p:nvSpPr>
        <p:spPr>
          <a:xfrm>
            <a:off x="4240075" y="1499975"/>
            <a:ext cx="2888400" cy="1441345"/>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Rulett</a:t>
            </a:r>
          </a:p>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Póker</a:t>
            </a:r>
          </a:p>
          <a:p>
            <a:pPr marL="171450" lvl="0" indent="-171450" algn="l" rtl="0">
              <a:lnSpc>
                <a:spcPct val="150000"/>
              </a:lnSpc>
              <a:spcBef>
                <a:spcPts val="0"/>
              </a:spcBef>
              <a:spcAft>
                <a:spcPts val="0"/>
              </a:spcAft>
              <a:buFont typeface="Arial" panose="020B0604020202020204" pitchFamily="34" charset="0"/>
              <a:buChar char="•"/>
            </a:pPr>
            <a:r>
              <a:rPr lang="hu-HU" sz="1100" dirty="0">
                <a:solidFill>
                  <a:schemeClr val="dk1"/>
                </a:solidFill>
              </a:rPr>
              <a:t>Black-Jack</a:t>
            </a:r>
            <a:endParaRPr sz="1100" dirty="0">
              <a:solidFill>
                <a:schemeClr val="dk1"/>
              </a:solidFill>
            </a:endParaRPr>
          </a:p>
        </p:txBody>
      </p:sp>
      <p:sp>
        <p:nvSpPr>
          <p:cNvPr id="534" name="Google Shape;534;p48"/>
          <p:cNvSpPr txBox="1">
            <a:spLocks noGrp="1"/>
          </p:cNvSpPr>
          <p:nvPr>
            <p:ph type="ctrTitle"/>
          </p:nvPr>
        </p:nvSpPr>
        <p:spPr>
          <a:xfrm>
            <a:off x="4240075" y="891540"/>
            <a:ext cx="2619300" cy="71778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Szerencse játékra csábítja a vendéget</a:t>
            </a:r>
            <a:endParaRPr dirty="0">
              <a:solidFill>
                <a:schemeClr val="dk1"/>
              </a:solidFill>
            </a:endParaRPr>
          </a:p>
        </p:txBody>
      </p:sp>
      <p:pic>
        <p:nvPicPr>
          <p:cNvPr id="4" name="Kép 3">
            <a:extLst>
              <a:ext uri="{FF2B5EF4-FFF2-40B4-BE49-F238E27FC236}">
                <a16:creationId xmlns:a16="http://schemas.microsoft.com/office/drawing/2014/main" id="{A4ADD636-B7C0-4C54-A372-E686A05754F3}"/>
              </a:ext>
            </a:extLst>
          </p:cNvPr>
          <p:cNvPicPr>
            <a:picLocks noChangeAspect="1"/>
          </p:cNvPicPr>
          <p:nvPr/>
        </p:nvPicPr>
        <p:blipFill>
          <a:blip r:embed="rId4"/>
          <a:stretch>
            <a:fillRect/>
          </a:stretch>
        </p:blipFill>
        <p:spPr>
          <a:xfrm>
            <a:off x="436616" y="1231771"/>
            <a:ext cx="2652068" cy="3040733"/>
          </a:xfrm>
          <a:prstGeom prst="rect">
            <a:avLst/>
          </a:prstGeom>
        </p:spPr>
      </p:pic>
      <p:pic>
        <p:nvPicPr>
          <p:cNvPr id="6" name="Kép 5">
            <a:extLst>
              <a:ext uri="{FF2B5EF4-FFF2-40B4-BE49-F238E27FC236}">
                <a16:creationId xmlns:a16="http://schemas.microsoft.com/office/drawing/2014/main" id="{1C5F0525-8EED-4542-82F4-8E992D01A850}"/>
              </a:ext>
            </a:extLst>
          </p:cNvPr>
          <p:cNvPicPr>
            <a:picLocks noChangeAspect="1"/>
          </p:cNvPicPr>
          <p:nvPr/>
        </p:nvPicPr>
        <p:blipFill>
          <a:blip r:embed="rId5"/>
          <a:stretch>
            <a:fillRect/>
          </a:stretch>
        </p:blipFill>
        <p:spPr>
          <a:xfrm>
            <a:off x="3995511" y="3252768"/>
            <a:ext cx="5058377" cy="1746887"/>
          </a:xfrm>
          <a:prstGeom prst="rect">
            <a:avLst/>
          </a:prstGeom>
        </p:spPr>
      </p:pic>
    </p:spTree>
    <p:extLst>
      <p:ext uri="{BB962C8B-B14F-4D97-AF65-F5344CB8AC3E}">
        <p14:creationId xmlns:p14="http://schemas.microsoft.com/office/powerpoint/2010/main" val="70636376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2"/>
          <p:cNvPicPr preferRelativeResize="0"/>
          <p:nvPr/>
        </p:nvPicPr>
        <p:blipFill rotWithShape="1">
          <a:blip r:embed="rId3">
            <a:alphaModFix/>
          </a:blip>
          <a:srcRect/>
          <a:stretch/>
        </p:blipFill>
        <p:spPr>
          <a:xfrm>
            <a:off x="0" y="0"/>
            <a:ext cx="3746500" cy="4762500"/>
          </a:xfrm>
          <a:prstGeom prst="rect">
            <a:avLst/>
          </a:prstGeom>
          <a:noFill/>
          <a:ln>
            <a:noFill/>
          </a:ln>
        </p:spPr>
      </p:pic>
      <p:sp>
        <p:nvSpPr>
          <p:cNvPr id="185" name="Google Shape;185;p32"/>
          <p:cNvSpPr txBox="1">
            <a:spLocks noGrp="1"/>
          </p:cNvSpPr>
          <p:nvPr>
            <p:ph type="ctrTitle"/>
          </p:nvPr>
        </p:nvSpPr>
        <p:spPr>
          <a:xfrm>
            <a:off x="3870900" y="376498"/>
            <a:ext cx="38673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sz="2800" dirty="0"/>
              <a:t>Étterem / Menü</a:t>
            </a:r>
            <a:endParaRPr sz="2800" dirty="0"/>
          </a:p>
        </p:txBody>
      </p:sp>
      <p:sp>
        <p:nvSpPr>
          <p:cNvPr id="186" name="Google Shape;186;p32"/>
          <p:cNvSpPr txBox="1">
            <a:spLocks noGrp="1"/>
          </p:cNvSpPr>
          <p:nvPr>
            <p:ph type="subTitle" idx="1"/>
          </p:nvPr>
        </p:nvSpPr>
        <p:spPr>
          <a:xfrm>
            <a:off x="4754950" y="2314225"/>
            <a:ext cx="2983200" cy="17844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Előételek</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rPr>
              <a:t>Levesek</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Főételek</a:t>
            </a:r>
          </a:p>
          <a:p>
            <a:pPr marL="171450" lvl="0" indent="-171450" algn="r" rtl="0">
              <a:lnSpc>
                <a:spcPct val="150000"/>
              </a:lnSpc>
              <a:spcBef>
                <a:spcPts val="0"/>
              </a:spcBef>
              <a:spcAft>
                <a:spcPts val="0"/>
              </a:spcAft>
              <a:buFont typeface="Arial" panose="020B0604020202020204" pitchFamily="34" charset="0"/>
              <a:buChar char="•"/>
            </a:pPr>
            <a:r>
              <a:rPr lang="hu-HU" dirty="0" smtClean="0">
                <a:latin typeface="+mn-lt"/>
              </a:rPr>
              <a:t>Desszertek</a:t>
            </a:r>
          </a:p>
          <a:p>
            <a:pPr marL="171450" lvl="0" indent="-171450" algn="r" rtl="0">
              <a:lnSpc>
                <a:spcPct val="150000"/>
              </a:lnSpc>
              <a:spcBef>
                <a:spcPts val="0"/>
              </a:spcBef>
              <a:spcAft>
                <a:spcPts val="0"/>
              </a:spcAft>
              <a:buFont typeface="Arial" panose="020B0604020202020204" pitchFamily="34" charset="0"/>
              <a:buChar char="•"/>
            </a:pPr>
            <a:r>
              <a:rPr lang="hu-HU" dirty="0" smtClean="0">
                <a:latin typeface="+mn-lt"/>
              </a:rPr>
              <a:t>Foglaláshoz hozzáadás</a:t>
            </a:r>
            <a:endParaRPr dirty="0">
              <a:latin typeface="+mn-lt"/>
              <a:ea typeface="Open Sans Light"/>
              <a:cs typeface="Open Sans Light"/>
              <a:sym typeface="Open Sans Light"/>
            </a:endParaRPr>
          </a:p>
        </p:txBody>
      </p:sp>
      <p:pic>
        <p:nvPicPr>
          <p:cNvPr id="10" name="Kép 9">
            <a:extLst>
              <a:ext uri="{FF2B5EF4-FFF2-40B4-BE49-F238E27FC236}">
                <a16:creationId xmlns:a16="http://schemas.microsoft.com/office/drawing/2014/main" id="{35BD3AF4-E5EF-4FC6-A00E-4243B1AC780D}"/>
              </a:ext>
            </a:extLst>
          </p:cNvPr>
          <p:cNvPicPr>
            <a:picLocks noChangeAspect="1"/>
          </p:cNvPicPr>
          <p:nvPr/>
        </p:nvPicPr>
        <p:blipFill>
          <a:blip r:embed="rId4"/>
          <a:stretch>
            <a:fillRect/>
          </a:stretch>
        </p:blipFill>
        <p:spPr>
          <a:xfrm>
            <a:off x="52319" y="90475"/>
            <a:ext cx="1452765" cy="2129135"/>
          </a:xfrm>
          <a:prstGeom prst="rect">
            <a:avLst/>
          </a:prstGeom>
          <a:ln>
            <a:solidFill>
              <a:schemeClr val="tx2"/>
            </a:solidFill>
          </a:ln>
        </p:spPr>
      </p:pic>
      <p:pic>
        <p:nvPicPr>
          <p:cNvPr id="12" name="Kép 11">
            <a:extLst>
              <a:ext uri="{FF2B5EF4-FFF2-40B4-BE49-F238E27FC236}">
                <a16:creationId xmlns:a16="http://schemas.microsoft.com/office/drawing/2014/main" id="{BADD3CD4-41D7-46E7-9A0B-A8C5A4CEFC51}"/>
              </a:ext>
            </a:extLst>
          </p:cNvPr>
          <p:cNvPicPr>
            <a:picLocks noChangeAspect="1"/>
          </p:cNvPicPr>
          <p:nvPr/>
        </p:nvPicPr>
        <p:blipFill>
          <a:blip r:embed="rId5"/>
          <a:stretch>
            <a:fillRect/>
          </a:stretch>
        </p:blipFill>
        <p:spPr>
          <a:xfrm>
            <a:off x="903102" y="1371720"/>
            <a:ext cx="1433713" cy="2138662"/>
          </a:xfrm>
          <a:prstGeom prst="rect">
            <a:avLst/>
          </a:prstGeom>
          <a:ln>
            <a:solidFill>
              <a:schemeClr val="tx2"/>
            </a:solidFill>
          </a:ln>
        </p:spPr>
      </p:pic>
      <p:pic>
        <p:nvPicPr>
          <p:cNvPr id="14" name="Kép 13">
            <a:extLst>
              <a:ext uri="{FF2B5EF4-FFF2-40B4-BE49-F238E27FC236}">
                <a16:creationId xmlns:a16="http://schemas.microsoft.com/office/drawing/2014/main" id="{DE54E114-FB5F-4A83-97BD-BD69466F8C31}"/>
              </a:ext>
            </a:extLst>
          </p:cNvPr>
          <p:cNvPicPr>
            <a:picLocks noChangeAspect="1"/>
          </p:cNvPicPr>
          <p:nvPr/>
        </p:nvPicPr>
        <p:blipFill>
          <a:blip r:embed="rId6"/>
          <a:stretch>
            <a:fillRect/>
          </a:stretch>
        </p:blipFill>
        <p:spPr>
          <a:xfrm>
            <a:off x="2137750" y="90475"/>
            <a:ext cx="1492450" cy="2223750"/>
          </a:xfrm>
          <a:prstGeom prst="rect">
            <a:avLst/>
          </a:prstGeom>
          <a:ln>
            <a:solidFill>
              <a:schemeClr val="tx2"/>
            </a:solidFill>
          </a:ln>
        </p:spPr>
      </p:pic>
      <p:pic>
        <p:nvPicPr>
          <p:cNvPr id="16" name="Kép 15">
            <a:extLst>
              <a:ext uri="{FF2B5EF4-FFF2-40B4-BE49-F238E27FC236}">
                <a16:creationId xmlns:a16="http://schemas.microsoft.com/office/drawing/2014/main" id="{903C2342-749A-4CA7-A851-80F7ADEEECFD}"/>
              </a:ext>
            </a:extLst>
          </p:cNvPr>
          <p:cNvPicPr>
            <a:picLocks noChangeAspect="1"/>
          </p:cNvPicPr>
          <p:nvPr/>
        </p:nvPicPr>
        <p:blipFill>
          <a:blip r:embed="rId7"/>
          <a:stretch>
            <a:fillRect/>
          </a:stretch>
        </p:blipFill>
        <p:spPr>
          <a:xfrm>
            <a:off x="125660" y="2752967"/>
            <a:ext cx="1280190" cy="1850531"/>
          </a:xfrm>
          <a:prstGeom prst="rect">
            <a:avLst/>
          </a:prstGeom>
          <a:ln>
            <a:solidFill>
              <a:schemeClr val="tx2"/>
            </a:solidFill>
          </a:ln>
        </p:spPr>
      </p:pic>
    </p:spTree>
    <p:extLst>
      <p:ext uri="{BB962C8B-B14F-4D97-AF65-F5344CB8AC3E}">
        <p14:creationId xmlns:p14="http://schemas.microsoft.com/office/powerpoint/2010/main" val="184564060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2"/>
        <p:cNvGrpSpPr/>
        <p:nvPr/>
      </p:nvGrpSpPr>
      <p:grpSpPr>
        <a:xfrm>
          <a:off x="0" y="0"/>
          <a:ext cx="0" cy="0"/>
          <a:chOff x="0" y="0"/>
          <a:chExt cx="0" cy="0"/>
        </a:xfrm>
      </p:grpSpPr>
      <p:sp>
        <p:nvSpPr>
          <p:cNvPr id="193" name="Google Shape;193;p3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b="1" dirty="0" smtClean="0">
                <a:solidFill>
                  <a:srgbClr val="F3F3F3"/>
                </a:solidFill>
              </a:rPr>
              <a:t>Recepció alkalmazás</a:t>
            </a:r>
            <a:endParaRPr dirty="0">
              <a:solidFill>
                <a:srgbClr val="F3F3F3"/>
              </a:solidFill>
            </a:endParaRPr>
          </a:p>
        </p:txBody>
      </p:sp>
      <p:sp>
        <p:nvSpPr>
          <p:cNvPr id="194" name="Google Shape;194;p33"/>
          <p:cNvSpPr txBox="1">
            <a:spLocks noGrp="1"/>
          </p:cNvSpPr>
          <p:nvPr>
            <p:ph type="title" idx="2"/>
          </p:nvPr>
        </p:nvSpPr>
        <p:spPr>
          <a:xfrm flipH="1">
            <a:off x="-746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smtClean="0">
                <a:solidFill>
                  <a:srgbClr val="F3F3F3"/>
                </a:solidFill>
              </a:rPr>
              <a:t>0</a:t>
            </a:r>
            <a:r>
              <a:rPr lang="hu-HU" dirty="0" smtClean="0">
                <a:solidFill>
                  <a:srgbClr val="F3F3F3"/>
                </a:solidFill>
              </a:rPr>
              <a:t>7</a:t>
            </a:r>
            <a:endParaRPr dirty="0">
              <a:solidFill>
                <a:srgbClr val="F3F3F3"/>
              </a:solidFill>
            </a:endParaRPr>
          </a:p>
        </p:txBody>
      </p:sp>
    </p:spTree>
    <p:extLst>
      <p:ext uri="{BB962C8B-B14F-4D97-AF65-F5344CB8AC3E}">
        <p14:creationId xmlns:p14="http://schemas.microsoft.com/office/powerpoint/2010/main" val="152808479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885136" y="1986750"/>
            <a:ext cx="2472872"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smtClean="0"/>
              <a:t>Vendég választása</a:t>
            </a:r>
            <a:endParaRPr lang="hu-HU" sz="1100" dirty="0"/>
          </a:p>
          <a:p>
            <a:pPr marL="171450" lvl="0" indent="-171450" algn="r" rtl="0">
              <a:lnSpc>
                <a:spcPct val="150000"/>
              </a:lnSpc>
              <a:spcBef>
                <a:spcPts val="0"/>
              </a:spcBef>
              <a:spcAft>
                <a:spcPts val="0"/>
              </a:spcAft>
              <a:buFont typeface="Arial" panose="020B0604020202020204" pitchFamily="34" charset="0"/>
              <a:buChar char="•"/>
            </a:pPr>
            <a:r>
              <a:rPr lang="hu-HU" dirty="0" smtClean="0"/>
              <a:t>Adatok ellenőrzése</a:t>
            </a:r>
            <a:endParaRPr lang="hu-HU" dirty="0"/>
          </a:p>
          <a:p>
            <a:pPr marL="171450" lvl="0" indent="-171450" algn="r" rtl="0">
              <a:lnSpc>
                <a:spcPct val="150000"/>
              </a:lnSpc>
              <a:spcBef>
                <a:spcPts val="0"/>
              </a:spcBef>
              <a:spcAft>
                <a:spcPts val="0"/>
              </a:spcAft>
              <a:buFont typeface="Arial" panose="020B0604020202020204" pitchFamily="34" charset="0"/>
              <a:buChar char="•"/>
            </a:pPr>
            <a:r>
              <a:rPr lang="hu-HU" sz="1100" dirty="0" smtClean="0"/>
              <a:t>Fizetés egyeztetése</a:t>
            </a:r>
            <a:endParaRPr lang="hu-HU" sz="1100" dirty="0"/>
          </a:p>
          <a:p>
            <a:pPr marL="0" lvl="0" indent="0" algn="r" rtl="0">
              <a:lnSpc>
                <a:spcPct val="150000"/>
              </a:lnSpc>
              <a:spcBef>
                <a:spcPts val="0"/>
              </a:spcBef>
              <a:spcAft>
                <a:spcPts val="0"/>
              </a:spcAft>
            </a:pPr>
            <a:r>
              <a:rPr lang="hu-HU" sz="1100" dirty="0" smtClean="0"/>
              <a:t> </a:t>
            </a:r>
            <a:endParaRPr lang="hu-HU" sz="1100" dirty="0"/>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smtClean="0">
                <a:solidFill>
                  <a:srgbClr val="F3F3F3"/>
                </a:solidFill>
              </a:rPr>
              <a:t>Vendég érkezik</a:t>
            </a:r>
            <a:endParaRPr dirty="0">
              <a:solidFill>
                <a:srgbClr val="F3F3F3"/>
              </a:solidFill>
            </a:endParaRPr>
          </a:p>
        </p:txBody>
      </p:sp>
      <p:pic>
        <p:nvPicPr>
          <p:cNvPr id="2" name="Kép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128" y="2929504"/>
            <a:ext cx="2998444" cy="2106145"/>
          </a:xfrm>
          <a:prstGeom prst="rect">
            <a:avLst/>
          </a:prstGeom>
        </p:spPr>
      </p:pic>
    </p:spTree>
    <p:extLst>
      <p:ext uri="{BB962C8B-B14F-4D97-AF65-F5344CB8AC3E}">
        <p14:creationId xmlns:p14="http://schemas.microsoft.com/office/powerpoint/2010/main" val="13126946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2"/>
        <p:cNvGrpSpPr/>
        <p:nvPr/>
      </p:nvGrpSpPr>
      <p:grpSpPr>
        <a:xfrm>
          <a:off x="0" y="0"/>
          <a:ext cx="0" cy="0"/>
          <a:chOff x="0" y="0"/>
          <a:chExt cx="0" cy="0"/>
        </a:xfrm>
      </p:grpSpPr>
      <p:sp>
        <p:nvSpPr>
          <p:cNvPr id="193" name="Google Shape;193;p3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b="1" dirty="0">
                <a:solidFill>
                  <a:srgbClr val="F3F3F3"/>
                </a:solidFill>
              </a:rPr>
              <a:t>Ö</a:t>
            </a:r>
            <a:r>
              <a:rPr lang="hu-HU" dirty="0">
                <a:solidFill>
                  <a:srgbClr val="F3F3F3"/>
                </a:solidFill>
              </a:rPr>
              <a:t>tletelés </a:t>
            </a:r>
            <a:r>
              <a:rPr lang="hu-HU" b="1" dirty="0">
                <a:solidFill>
                  <a:srgbClr val="F3F3F3"/>
                </a:solidFill>
              </a:rPr>
              <a:t>é</a:t>
            </a:r>
            <a:r>
              <a:rPr lang="hu-HU" dirty="0">
                <a:solidFill>
                  <a:srgbClr val="F3F3F3"/>
                </a:solidFill>
              </a:rPr>
              <a:t>s tervez</a:t>
            </a:r>
            <a:r>
              <a:rPr lang="hu-HU" b="1" dirty="0">
                <a:solidFill>
                  <a:srgbClr val="F3F3F3"/>
                </a:solidFill>
              </a:rPr>
              <a:t>é</a:t>
            </a:r>
            <a:r>
              <a:rPr lang="hu-HU" dirty="0">
                <a:solidFill>
                  <a:srgbClr val="F3F3F3"/>
                </a:solidFill>
              </a:rPr>
              <a:t>s</a:t>
            </a:r>
            <a:endParaRPr dirty="0">
              <a:solidFill>
                <a:srgbClr val="F3F3F3"/>
              </a:solidFill>
            </a:endParaRPr>
          </a:p>
        </p:txBody>
      </p:sp>
      <p:sp>
        <p:nvSpPr>
          <p:cNvPr id="194" name="Google Shape;194;p33"/>
          <p:cNvSpPr txBox="1">
            <a:spLocks noGrp="1"/>
          </p:cNvSpPr>
          <p:nvPr>
            <p:ph type="title" idx="2"/>
          </p:nvPr>
        </p:nvSpPr>
        <p:spPr>
          <a:xfrm flipH="1">
            <a:off x="-746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01</a:t>
            </a:r>
            <a:endParaRPr dirty="0">
              <a:solidFill>
                <a:srgbClr val="F3F3F3"/>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5274900" y="0"/>
            <a:ext cx="3869100" cy="5143500"/>
          </a:xfrm>
          <a:prstGeom prst="rect">
            <a:avLst/>
          </a:prstGeom>
          <a:noFill/>
          <a:ln>
            <a:noFill/>
          </a:ln>
        </p:spPr>
      </p:pic>
      <p:sp>
        <p:nvSpPr>
          <p:cNvPr id="528" name="Google Shape;528;p48"/>
          <p:cNvSpPr txBox="1">
            <a:spLocks noGrp="1"/>
          </p:cNvSpPr>
          <p:nvPr>
            <p:ph type="ctrTitle" idx="6"/>
          </p:nvPr>
        </p:nvSpPr>
        <p:spPr>
          <a:xfrm>
            <a:off x="6033991" y="1121433"/>
            <a:ext cx="2725330" cy="963900"/>
          </a:xfrm>
          <a:prstGeom prst="rect">
            <a:avLst/>
          </a:prstGeom>
        </p:spPr>
        <p:txBody>
          <a:bodyPr spcFirstLastPara="1" wrap="square" lIns="91425" tIns="91425" rIns="91425" bIns="91425" anchor="t" anchorCtr="0">
            <a:noAutofit/>
          </a:bodyPr>
          <a:lstStyle/>
          <a:p>
            <a:pPr>
              <a:buClr>
                <a:srgbClr val="B7B7B7"/>
              </a:buClr>
              <a:buSzPts val="2800"/>
            </a:pPr>
            <a:r>
              <a:rPr lang="hu-HU" sz="2800" dirty="0">
                <a:solidFill>
                  <a:srgbClr val="F3F3F3"/>
                </a:solidFill>
              </a:rPr>
              <a:t>Vendég távozik</a:t>
            </a:r>
            <a:endParaRPr sz="2800" dirty="0">
              <a:solidFill>
                <a:srgbClr val="F3F3F3"/>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33" name="Google Shape;533;p48"/>
          <p:cNvSpPr txBox="1">
            <a:spLocks noGrp="1"/>
          </p:cNvSpPr>
          <p:nvPr>
            <p:ph type="subTitle" idx="1"/>
          </p:nvPr>
        </p:nvSpPr>
        <p:spPr>
          <a:xfrm>
            <a:off x="1411223" y="1500886"/>
            <a:ext cx="2888400" cy="1046822"/>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sz="1100" dirty="0" smtClean="0">
                <a:solidFill>
                  <a:schemeClr val="dk1"/>
                </a:solidFill>
              </a:rPr>
              <a:t>Csak bejelentkezett vendégek</a:t>
            </a:r>
            <a:endParaRPr lang="hu-HU" sz="1100" dirty="0">
              <a:solidFill>
                <a:schemeClr val="dk1"/>
              </a:solidFill>
            </a:endParaRPr>
          </a:p>
          <a:p>
            <a:pPr marL="171450" lvl="0" indent="-171450" algn="l" rtl="0">
              <a:lnSpc>
                <a:spcPct val="150000"/>
              </a:lnSpc>
              <a:spcBef>
                <a:spcPts val="0"/>
              </a:spcBef>
              <a:spcAft>
                <a:spcPts val="0"/>
              </a:spcAft>
              <a:buFont typeface="Arial" panose="020B0604020202020204" pitchFamily="34" charset="0"/>
              <a:buChar char="•"/>
            </a:pPr>
            <a:r>
              <a:rPr lang="hu-HU" sz="1100" dirty="0" smtClean="0">
                <a:solidFill>
                  <a:schemeClr val="dk1"/>
                </a:solidFill>
              </a:rPr>
              <a:t>Fogyasztások listája</a:t>
            </a:r>
            <a:endParaRPr lang="hu-HU" sz="1100" dirty="0">
              <a:solidFill>
                <a:schemeClr val="dk1"/>
              </a:solidFill>
            </a:endParaRPr>
          </a:p>
          <a:p>
            <a:pPr marL="171450" lvl="0" indent="-171450" algn="l" rtl="0">
              <a:lnSpc>
                <a:spcPct val="150000"/>
              </a:lnSpc>
              <a:spcBef>
                <a:spcPts val="0"/>
              </a:spcBef>
              <a:spcAft>
                <a:spcPts val="0"/>
              </a:spcAft>
              <a:buFont typeface="Arial" panose="020B0604020202020204" pitchFamily="34" charset="0"/>
              <a:buChar char="•"/>
            </a:pPr>
            <a:r>
              <a:rPr lang="hu-HU" sz="1100" dirty="0" smtClean="0">
                <a:solidFill>
                  <a:schemeClr val="dk1"/>
                </a:solidFill>
              </a:rPr>
              <a:t>Fizetés</a:t>
            </a:r>
            <a:endParaRPr sz="1100" dirty="0">
              <a:solidFill>
                <a:schemeClr val="dk1"/>
              </a:solidFill>
            </a:endParaRPr>
          </a:p>
        </p:txBody>
      </p:sp>
      <p:pic>
        <p:nvPicPr>
          <p:cNvPr id="2" name="Kép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4352" y="2643825"/>
            <a:ext cx="4874757" cy="2299785"/>
          </a:xfrm>
          <a:prstGeom prst="rect">
            <a:avLst/>
          </a:prstGeom>
        </p:spPr>
      </p:pic>
    </p:spTree>
    <p:extLst>
      <p:ext uri="{BB962C8B-B14F-4D97-AF65-F5344CB8AC3E}">
        <p14:creationId xmlns:p14="http://schemas.microsoft.com/office/powerpoint/2010/main" val="391120618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8"/>
        <p:cNvGrpSpPr/>
        <p:nvPr/>
      </p:nvGrpSpPr>
      <p:grpSpPr>
        <a:xfrm>
          <a:off x="0" y="0"/>
          <a:ext cx="0" cy="0"/>
          <a:chOff x="0" y="0"/>
          <a:chExt cx="0" cy="0"/>
        </a:xfrm>
      </p:grpSpPr>
      <p:sp>
        <p:nvSpPr>
          <p:cNvPr id="320" name="Google Shape;320;p40"/>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smtClean="0">
                <a:solidFill>
                  <a:schemeClr val="lt1"/>
                </a:solidFill>
              </a:rPr>
              <a:t>Foglalások szerkesztése</a:t>
            </a:r>
            <a:endParaRPr dirty="0">
              <a:solidFill>
                <a:schemeClr val="lt1"/>
              </a:solidFill>
            </a:endParaRPr>
          </a:p>
        </p:txBody>
      </p:sp>
      <p:sp>
        <p:nvSpPr>
          <p:cNvPr id="329" name="Google Shape;329;p40"/>
          <p:cNvSpPr txBox="1">
            <a:spLocks noGrp="1"/>
          </p:cNvSpPr>
          <p:nvPr>
            <p:ph type="subTitle" idx="4294967295"/>
          </p:nvPr>
        </p:nvSpPr>
        <p:spPr>
          <a:xfrm>
            <a:off x="3888063" y="2880896"/>
            <a:ext cx="1380300" cy="354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s" dirty="0">
                <a:solidFill>
                  <a:schemeClr val="lt1"/>
                </a:solidFill>
              </a:rPr>
              <a:t>Jupiter</a:t>
            </a:r>
            <a:endParaRPr dirty="0">
              <a:solidFill>
                <a:schemeClr val="lt1"/>
              </a:solidFill>
            </a:endParaRPr>
          </a:p>
        </p:txBody>
      </p:sp>
      <p:pic>
        <p:nvPicPr>
          <p:cNvPr id="2" name="Kép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4476" y="97801"/>
            <a:ext cx="2430822" cy="3593923"/>
          </a:xfrm>
          <a:prstGeom prst="rect">
            <a:avLst/>
          </a:prstGeom>
          <a:ln>
            <a:solidFill>
              <a:schemeClr val="tx2"/>
            </a:solidFill>
          </a:ln>
        </p:spPr>
      </p:pic>
      <p:sp>
        <p:nvSpPr>
          <p:cNvPr id="3" name="Szövegdoboz 2"/>
          <p:cNvSpPr txBox="1"/>
          <p:nvPr/>
        </p:nvSpPr>
        <p:spPr>
          <a:xfrm>
            <a:off x="6614476" y="3903542"/>
            <a:ext cx="2430821" cy="523220"/>
          </a:xfrm>
          <a:prstGeom prst="rect">
            <a:avLst/>
          </a:prstGeom>
          <a:noFill/>
        </p:spPr>
        <p:txBody>
          <a:bodyPr wrap="square" rtlCol="0">
            <a:spAutoFit/>
          </a:bodyPr>
          <a:lstStyle/>
          <a:p>
            <a:pPr algn="ctr"/>
            <a:r>
              <a:rPr lang="hu-HU" dirty="0" smtClean="0">
                <a:solidFill>
                  <a:schemeClr val="tx2"/>
                </a:solidFill>
              </a:rPr>
              <a:t>Foglalás szerkesztése / hozzáadása</a:t>
            </a:r>
            <a:endParaRPr lang="hu-HU" dirty="0">
              <a:solidFill>
                <a:schemeClr val="tx2"/>
              </a:solidFill>
            </a:endParaRPr>
          </a:p>
        </p:txBody>
      </p:sp>
      <p:pic>
        <p:nvPicPr>
          <p:cNvPr id="4" name="Kép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554" y="2783831"/>
            <a:ext cx="4498659" cy="2276723"/>
          </a:xfrm>
          <a:prstGeom prst="rect">
            <a:avLst/>
          </a:prstGeom>
          <a:ln>
            <a:solidFill>
              <a:schemeClr val="tx2"/>
            </a:solidFill>
          </a:ln>
        </p:spPr>
      </p:pic>
      <p:sp>
        <p:nvSpPr>
          <p:cNvPr id="19" name="Szövegdoboz 18"/>
          <p:cNvSpPr txBox="1"/>
          <p:nvPr/>
        </p:nvSpPr>
        <p:spPr>
          <a:xfrm>
            <a:off x="0" y="2476054"/>
            <a:ext cx="2115511" cy="307777"/>
          </a:xfrm>
          <a:prstGeom prst="rect">
            <a:avLst/>
          </a:prstGeom>
          <a:noFill/>
        </p:spPr>
        <p:txBody>
          <a:bodyPr wrap="square" rtlCol="0">
            <a:spAutoFit/>
          </a:bodyPr>
          <a:lstStyle/>
          <a:p>
            <a:pPr algn="ctr"/>
            <a:r>
              <a:rPr lang="hu-HU" dirty="0" smtClean="0">
                <a:solidFill>
                  <a:schemeClr val="tx2"/>
                </a:solidFill>
              </a:rPr>
              <a:t>Foglalások </a:t>
            </a:r>
            <a:r>
              <a:rPr lang="hu-HU" dirty="0" err="1" smtClean="0">
                <a:solidFill>
                  <a:schemeClr val="tx2"/>
                </a:solidFill>
              </a:rPr>
              <a:t>listázása</a:t>
            </a:r>
            <a:endParaRPr lang="hu-HU" dirty="0">
              <a:solidFill>
                <a:schemeClr val="tx2"/>
              </a:solidFill>
            </a:endParaRPr>
          </a:p>
        </p:txBody>
      </p:sp>
      <p:pic>
        <p:nvPicPr>
          <p:cNvPr id="5" name="Kép 4"/>
          <p:cNvPicPr>
            <a:picLocks noChangeAspect="1"/>
          </p:cNvPicPr>
          <p:nvPr/>
        </p:nvPicPr>
        <p:blipFill rotWithShape="1">
          <a:blip r:embed="rId6">
            <a:extLst>
              <a:ext uri="{28A0092B-C50C-407E-A947-70E740481C1C}">
                <a14:useLocalDpi xmlns:a14="http://schemas.microsoft.com/office/drawing/2010/main" val="0"/>
              </a:ext>
            </a:extLst>
          </a:blip>
          <a:srcRect r="2639" b="2070"/>
          <a:stretch/>
        </p:blipFill>
        <p:spPr>
          <a:xfrm>
            <a:off x="3437397" y="67519"/>
            <a:ext cx="2281631" cy="1819175"/>
          </a:xfrm>
          <a:prstGeom prst="rect">
            <a:avLst/>
          </a:prstGeom>
          <a:ln>
            <a:solidFill>
              <a:schemeClr val="tx2"/>
            </a:solidFill>
          </a:ln>
        </p:spPr>
      </p:pic>
      <p:sp>
        <p:nvSpPr>
          <p:cNvPr id="21" name="Szövegdoboz 20"/>
          <p:cNvSpPr txBox="1"/>
          <p:nvPr/>
        </p:nvSpPr>
        <p:spPr>
          <a:xfrm>
            <a:off x="3362801" y="1886694"/>
            <a:ext cx="2430821" cy="307777"/>
          </a:xfrm>
          <a:prstGeom prst="rect">
            <a:avLst/>
          </a:prstGeom>
          <a:noFill/>
        </p:spPr>
        <p:txBody>
          <a:bodyPr wrap="square" rtlCol="0">
            <a:spAutoFit/>
          </a:bodyPr>
          <a:lstStyle/>
          <a:p>
            <a:pPr algn="ctr"/>
            <a:r>
              <a:rPr lang="hu-HU" dirty="0" smtClean="0">
                <a:solidFill>
                  <a:schemeClr val="tx2"/>
                </a:solidFill>
              </a:rPr>
              <a:t>Vendég hozzáadása</a:t>
            </a:r>
            <a:endParaRPr lang="hu-HU" dirty="0">
              <a:solidFill>
                <a:schemeClr val="tx2"/>
              </a:solidFill>
            </a:endParaRPr>
          </a:p>
        </p:txBody>
      </p:sp>
      <p:sp>
        <p:nvSpPr>
          <p:cNvPr id="22" name="Szövegdoboz 21"/>
          <p:cNvSpPr txBox="1"/>
          <p:nvPr/>
        </p:nvSpPr>
        <p:spPr>
          <a:xfrm>
            <a:off x="111128" y="1522363"/>
            <a:ext cx="2430821" cy="307777"/>
          </a:xfrm>
          <a:prstGeom prst="rect">
            <a:avLst/>
          </a:prstGeom>
          <a:noFill/>
        </p:spPr>
        <p:txBody>
          <a:bodyPr wrap="square" rtlCol="0">
            <a:spAutoFit/>
          </a:bodyPr>
          <a:lstStyle/>
          <a:p>
            <a:pPr marL="285750" indent="-285750" algn="ctr">
              <a:buFont typeface="Arial" panose="020B0604020202020204" pitchFamily="34" charset="0"/>
              <a:buChar char="•"/>
            </a:pPr>
            <a:r>
              <a:rPr lang="hu-HU" dirty="0" smtClean="0">
                <a:solidFill>
                  <a:schemeClr val="tx2"/>
                </a:solidFill>
              </a:rPr>
              <a:t>Foglalások törlése</a:t>
            </a:r>
            <a:endParaRPr lang="hu-HU" dirty="0">
              <a:solidFill>
                <a:schemeClr val="tx2"/>
              </a:solidFill>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4"/>
          <p:cNvSpPr txBox="1">
            <a:spLocks noGrp="1"/>
          </p:cNvSpPr>
          <p:nvPr>
            <p:ph type="ctrTitle"/>
          </p:nvPr>
        </p:nvSpPr>
        <p:spPr>
          <a:xfrm>
            <a:off x="285750" y="470625"/>
            <a:ext cx="237165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smtClean="0"/>
              <a:t>Fogyasztások kezelése</a:t>
            </a:r>
            <a:endParaRPr dirty="0"/>
          </a:p>
        </p:txBody>
      </p:sp>
      <p:sp>
        <p:nvSpPr>
          <p:cNvPr id="200" name="Google Shape;200;p34"/>
          <p:cNvSpPr/>
          <p:nvPr/>
        </p:nvSpPr>
        <p:spPr>
          <a:xfrm flipH="1">
            <a:off x="2829000" y="0"/>
            <a:ext cx="6315000" cy="4298400"/>
          </a:xfrm>
          <a:prstGeom prst="rect">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4"/>
          <p:cNvSpPr txBox="1">
            <a:spLocks noGrp="1"/>
          </p:cNvSpPr>
          <p:nvPr>
            <p:ph type="subTitle" idx="1"/>
          </p:nvPr>
        </p:nvSpPr>
        <p:spPr>
          <a:xfrm>
            <a:off x="0" y="2672500"/>
            <a:ext cx="2657400" cy="1626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smtClean="0">
                <a:solidFill>
                  <a:schemeClr val="tx1"/>
                </a:solidFill>
              </a:rPr>
              <a:t>Fogyasztás hozzáadása/eltávolítása</a:t>
            </a:r>
          </a:p>
          <a:p>
            <a:pPr marL="171450" lvl="0" indent="-171450" algn="r" rtl="0">
              <a:lnSpc>
                <a:spcPct val="150000"/>
              </a:lnSpc>
              <a:spcBef>
                <a:spcPts val="0"/>
              </a:spcBef>
              <a:spcAft>
                <a:spcPts val="0"/>
              </a:spcAft>
              <a:buFont typeface="Arial" panose="020B0604020202020204" pitchFamily="34" charset="0"/>
              <a:buChar char="•"/>
            </a:pPr>
            <a:r>
              <a:rPr lang="hu-HU" sz="1100" dirty="0" smtClean="0">
                <a:solidFill>
                  <a:schemeClr val="tx1"/>
                </a:solidFill>
              </a:rPr>
              <a:t>Fogyasztási lehetőségek hozzáadása</a:t>
            </a:r>
          </a:p>
          <a:p>
            <a:pPr marL="171450" lvl="0" indent="-171450" algn="r" rtl="0">
              <a:lnSpc>
                <a:spcPct val="150000"/>
              </a:lnSpc>
              <a:spcBef>
                <a:spcPts val="0"/>
              </a:spcBef>
              <a:spcAft>
                <a:spcPts val="0"/>
              </a:spcAft>
              <a:buFont typeface="Arial" panose="020B0604020202020204" pitchFamily="34" charset="0"/>
              <a:buChar char="•"/>
            </a:pPr>
            <a:r>
              <a:rPr lang="hu-HU" sz="1100" dirty="0" smtClean="0">
                <a:solidFill>
                  <a:schemeClr val="tx1"/>
                </a:solidFill>
              </a:rPr>
              <a:t>Tételek szűrése / szerkesztése</a:t>
            </a:r>
            <a:endParaRPr lang="hu-HU" sz="1100" dirty="0" smtClean="0">
              <a:solidFill>
                <a:schemeClr val="tx1"/>
              </a:solidFill>
            </a:endParaRPr>
          </a:p>
          <a:p>
            <a:pPr marL="171450" lvl="0" indent="-171450" algn="r" rtl="0">
              <a:lnSpc>
                <a:spcPct val="150000"/>
              </a:lnSpc>
              <a:spcBef>
                <a:spcPts val="0"/>
              </a:spcBef>
              <a:spcAft>
                <a:spcPts val="0"/>
              </a:spcAft>
              <a:buFont typeface="Arial" panose="020B0604020202020204" pitchFamily="34" charset="0"/>
              <a:buChar char="•"/>
            </a:pPr>
            <a:endParaRPr lang="hu-HU" sz="1100" dirty="0" smtClean="0">
              <a:solidFill>
                <a:schemeClr val="tx1"/>
              </a:solidFill>
            </a:endParaRPr>
          </a:p>
          <a:p>
            <a:pPr marL="171450" lvl="0" indent="-171450" algn="r" rtl="0">
              <a:lnSpc>
                <a:spcPct val="150000"/>
              </a:lnSpc>
              <a:spcBef>
                <a:spcPts val="0"/>
              </a:spcBef>
              <a:spcAft>
                <a:spcPts val="0"/>
              </a:spcAft>
              <a:buFont typeface="Arial" panose="020B0604020202020204" pitchFamily="34" charset="0"/>
              <a:buChar char="•"/>
            </a:pPr>
            <a:endParaRPr lang="hu-HU" sz="1100" dirty="0">
              <a:solidFill>
                <a:schemeClr val="tx1"/>
              </a:solidFill>
            </a:endParaRPr>
          </a:p>
          <a:p>
            <a:pPr marL="171450" lvl="0" indent="-171450" algn="r" rtl="0">
              <a:spcBef>
                <a:spcPts val="0"/>
              </a:spcBef>
              <a:spcAft>
                <a:spcPts val="0"/>
              </a:spcAft>
              <a:buFont typeface="Arial" panose="020B0604020202020204" pitchFamily="34" charset="0"/>
              <a:buChar char="•"/>
            </a:pPr>
            <a:endParaRPr sz="1100" dirty="0">
              <a:solidFill>
                <a:schemeClr val="tx1"/>
              </a:solidFill>
            </a:endParaRPr>
          </a:p>
        </p:txBody>
      </p:sp>
      <p:pic>
        <p:nvPicPr>
          <p:cNvPr id="2" name="Kép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5632" y="71094"/>
            <a:ext cx="6151070" cy="4132606"/>
          </a:xfrm>
          <a:prstGeom prst="rect">
            <a:avLst/>
          </a:prstGeom>
          <a:ln>
            <a:solidFill>
              <a:schemeClr val="tx2"/>
            </a:solidFill>
          </a:ln>
        </p:spPr>
      </p:pic>
    </p:spTree>
    <p:extLst>
      <p:ext uri="{BB962C8B-B14F-4D97-AF65-F5344CB8AC3E}">
        <p14:creationId xmlns:p14="http://schemas.microsoft.com/office/powerpoint/2010/main" val="284123050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245" name="Google Shape;245;p37"/>
          <p:cNvPicPr preferRelativeResize="0"/>
          <p:nvPr/>
        </p:nvPicPr>
        <p:blipFill rotWithShape="1">
          <a:blip r:embed="rId3">
            <a:alphaModFix/>
          </a:blip>
          <a:srcRect b="38099"/>
          <a:stretch/>
        </p:blipFill>
        <p:spPr>
          <a:xfrm flipH="1">
            <a:off x="-7502" y="0"/>
            <a:ext cx="9139252" cy="3183724"/>
          </a:xfrm>
          <a:prstGeom prst="rect">
            <a:avLst/>
          </a:prstGeom>
          <a:noFill/>
          <a:ln>
            <a:noFill/>
          </a:ln>
        </p:spPr>
      </p:pic>
      <p:sp>
        <p:nvSpPr>
          <p:cNvPr id="246" name="Google Shape;246;p37"/>
          <p:cNvSpPr txBox="1">
            <a:spLocks noGrp="1"/>
          </p:cNvSpPr>
          <p:nvPr>
            <p:ph type="ctrTitle"/>
          </p:nvPr>
        </p:nvSpPr>
        <p:spPr>
          <a:xfrm>
            <a:off x="-539012" y="2132593"/>
            <a:ext cx="4567800" cy="94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Them</a:t>
            </a:r>
            <a:endParaRPr dirty="0"/>
          </a:p>
        </p:txBody>
      </p:sp>
      <p:sp>
        <p:nvSpPr>
          <p:cNvPr id="247" name="Google Shape;247;p37"/>
          <p:cNvSpPr txBox="1">
            <a:spLocks noGrp="1"/>
          </p:cNvSpPr>
          <p:nvPr>
            <p:ph type="subTitle" idx="1"/>
          </p:nvPr>
        </p:nvSpPr>
        <p:spPr>
          <a:xfrm>
            <a:off x="1231588" y="3202043"/>
            <a:ext cx="2797200" cy="11124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a:p>
            <a:pPr marL="0" lvl="0" indent="0" algn="r" rtl="0">
              <a:spcBef>
                <a:spcPts val="1600"/>
              </a:spcBef>
              <a:spcAft>
                <a:spcPts val="0"/>
              </a:spcAft>
              <a:buNone/>
            </a:pPr>
            <a:endParaRPr/>
          </a:p>
        </p:txBody>
      </p:sp>
      <p:sp>
        <p:nvSpPr>
          <p:cNvPr id="248" name="Google Shape;248;p37"/>
          <p:cNvSpPr/>
          <p:nvPr/>
        </p:nvSpPr>
        <p:spPr>
          <a:xfrm>
            <a:off x="4865225" y="1567725"/>
            <a:ext cx="4926300" cy="2925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7"/>
          <p:cNvSpPr txBox="1">
            <a:spLocks noGrp="1"/>
          </p:cNvSpPr>
          <p:nvPr>
            <p:ph type="ctrTitle" idx="3"/>
          </p:nvPr>
        </p:nvSpPr>
        <p:spPr>
          <a:xfrm>
            <a:off x="5115470" y="2132593"/>
            <a:ext cx="4587300" cy="94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Us</a:t>
            </a:r>
            <a:endParaRPr/>
          </a:p>
        </p:txBody>
      </p:sp>
      <p:sp>
        <p:nvSpPr>
          <p:cNvPr id="250" name="Google Shape;250;p37"/>
          <p:cNvSpPr txBox="1">
            <a:spLocks noGrp="1"/>
          </p:cNvSpPr>
          <p:nvPr>
            <p:ph type="subTitle" idx="2"/>
          </p:nvPr>
        </p:nvSpPr>
        <p:spPr>
          <a:xfrm>
            <a:off x="5115470" y="3202043"/>
            <a:ext cx="2797200" cy="1112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s"/>
              <a:t>Venus has a beautiful name and is the second planet from the Sun. It’s terribly hot—even hotter than Mercury—and its atmosphere is extremely poisonous. It’s the second-brightest natural object in the night sky after the Moon</a:t>
            </a:r>
            <a:endParaRPr/>
          </a:p>
          <a:p>
            <a:pPr marL="0" lvl="0" indent="0" algn="l" rtl="0">
              <a:spcBef>
                <a:spcPts val="1600"/>
              </a:spcBef>
              <a:spcAft>
                <a:spcPts val="0"/>
              </a:spcAft>
              <a:buNone/>
            </a:pPr>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6"/>
          <p:cNvSpPr txBox="1">
            <a:spLocks noGrp="1"/>
          </p:cNvSpPr>
          <p:nvPr>
            <p:ph type="ctrTitle" idx="4"/>
          </p:nvPr>
        </p:nvSpPr>
        <p:spPr>
          <a:xfrm>
            <a:off x="723600" y="470625"/>
            <a:ext cx="25932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Competitors</a:t>
            </a:r>
            <a:endParaRPr dirty="0">
              <a:solidFill>
                <a:srgbClr val="FFFFFF"/>
              </a:solidFill>
            </a:endParaRPr>
          </a:p>
        </p:txBody>
      </p:sp>
      <p:sp>
        <p:nvSpPr>
          <p:cNvPr id="220" name="Google Shape;220;p36"/>
          <p:cNvSpPr txBox="1">
            <a:spLocks noGrp="1"/>
          </p:cNvSpPr>
          <p:nvPr>
            <p:ph type="ctrTitle" idx="7"/>
          </p:nvPr>
        </p:nvSpPr>
        <p:spPr>
          <a:xfrm>
            <a:off x="3007225" y="3270898"/>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Saturn</a:t>
            </a:r>
            <a:endParaRPr/>
          </a:p>
        </p:txBody>
      </p:sp>
      <p:sp>
        <p:nvSpPr>
          <p:cNvPr id="221" name="Google Shape;221;p36"/>
          <p:cNvSpPr txBox="1">
            <a:spLocks noGrp="1"/>
          </p:cNvSpPr>
          <p:nvPr>
            <p:ph type="subTitle" idx="1"/>
          </p:nvPr>
        </p:nvSpPr>
        <p:spPr>
          <a:xfrm>
            <a:off x="4255475" y="961206"/>
            <a:ext cx="18813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Despite being red, Mars is a cold place, not hot. It’s full of iron oxide, which gives the planet its reddish cast</a:t>
            </a:r>
            <a:endParaRPr/>
          </a:p>
        </p:txBody>
      </p:sp>
      <p:sp>
        <p:nvSpPr>
          <p:cNvPr id="222" name="Google Shape;222;p36"/>
          <p:cNvSpPr txBox="1">
            <a:spLocks noGrp="1"/>
          </p:cNvSpPr>
          <p:nvPr>
            <p:ph type="subTitle" idx="3"/>
          </p:nvPr>
        </p:nvSpPr>
        <p:spPr>
          <a:xfrm>
            <a:off x="6084275" y="2383516"/>
            <a:ext cx="18813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Venus has a beautiful name and is the second planet from the Sun. It’s terribly hot, even hotter than Mercury</a:t>
            </a:r>
            <a:endParaRPr/>
          </a:p>
        </p:txBody>
      </p:sp>
      <p:sp>
        <p:nvSpPr>
          <p:cNvPr id="223" name="Google Shape;223;p36"/>
          <p:cNvSpPr txBox="1">
            <a:spLocks noGrp="1"/>
          </p:cNvSpPr>
          <p:nvPr>
            <p:ph type="ctrTitle" idx="2"/>
          </p:nvPr>
        </p:nvSpPr>
        <p:spPr>
          <a:xfrm>
            <a:off x="6084275" y="1847944"/>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a:t>Venus</a:t>
            </a:r>
            <a:endParaRPr/>
          </a:p>
        </p:txBody>
      </p:sp>
      <p:sp>
        <p:nvSpPr>
          <p:cNvPr id="224" name="Google Shape;224;p36"/>
          <p:cNvSpPr txBox="1">
            <a:spLocks noGrp="1"/>
          </p:cNvSpPr>
          <p:nvPr>
            <p:ph type="ctrTitle"/>
          </p:nvPr>
        </p:nvSpPr>
        <p:spPr>
          <a:xfrm>
            <a:off x="4255475" y="425635"/>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dirty="0"/>
              <a:t>Mars</a:t>
            </a:r>
            <a:endParaRPr dirty="0"/>
          </a:p>
        </p:txBody>
      </p:sp>
      <p:sp>
        <p:nvSpPr>
          <p:cNvPr id="225" name="Google Shape;225;p36"/>
          <p:cNvSpPr txBox="1">
            <a:spLocks noGrp="1"/>
          </p:cNvSpPr>
          <p:nvPr>
            <p:ph type="ctrTitle" idx="5"/>
          </p:nvPr>
        </p:nvSpPr>
        <p:spPr>
          <a:xfrm>
            <a:off x="1178425" y="1848588"/>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Jupiter</a:t>
            </a:r>
            <a:endParaRPr/>
          </a:p>
        </p:txBody>
      </p:sp>
      <p:sp>
        <p:nvSpPr>
          <p:cNvPr id="226" name="Google Shape;226;p36"/>
          <p:cNvSpPr txBox="1">
            <a:spLocks noGrp="1"/>
          </p:cNvSpPr>
          <p:nvPr>
            <p:ph type="subTitle" idx="6"/>
          </p:nvPr>
        </p:nvSpPr>
        <p:spPr>
          <a:xfrm>
            <a:off x="1217925" y="2384159"/>
            <a:ext cx="18813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It’s a gas giant, the biggest planet in our Solar System and the fourth-brightest object in the sky</a:t>
            </a:r>
            <a:endParaRPr dirty="0"/>
          </a:p>
        </p:txBody>
      </p:sp>
      <p:sp>
        <p:nvSpPr>
          <p:cNvPr id="227" name="Google Shape;227;p36"/>
          <p:cNvSpPr txBox="1">
            <a:spLocks noGrp="1"/>
          </p:cNvSpPr>
          <p:nvPr>
            <p:ph type="subTitle" idx="8"/>
          </p:nvPr>
        </p:nvSpPr>
        <p:spPr>
          <a:xfrm>
            <a:off x="3046725" y="3806469"/>
            <a:ext cx="18813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Yes, this is the ringed planet. It’s a gas giant, composed mostly of hydrogen and helium</a:t>
            </a:r>
            <a:endParaRPr/>
          </a:p>
        </p:txBody>
      </p:sp>
      <p:sp>
        <p:nvSpPr>
          <p:cNvPr id="228" name="Google Shape;228;p36"/>
          <p:cNvSpPr/>
          <p:nvPr/>
        </p:nvSpPr>
        <p:spPr>
          <a:xfrm>
            <a:off x="3874488" y="767500"/>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6"/>
          <p:cNvSpPr/>
          <p:nvPr/>
        </p:nvSpPr>
        <p:spPr>
          <a:xfrm>
            <a:off x="3198213" y="2200025"/>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6"/>
          <p:cNvSpPr/>
          <p:nvPr/>
        </p:nvSpPr>
        <p:spPr>
          <a:xfrm>
            <a:off x="5617563" y="2200025"/>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6"/>
          <p:cNvSpPr/>
          <p:nvPr/>
        </p:nvSpPr>
        <p:spPr>
          <a:xfrm>
            <a:off x="5005638" y="3581150"/>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6"/>
          <p:cNvSpPr/>
          <p:nvPr/>
        </p:nvSpPr>
        <p:spPr>
          <a:xfrm>
            <a:off x="5093525" y="3699663"/>
            <a:ext cx="181775" cy="175000"/>
          </a:xfrm>
          <a:custGeom>
            <a:avLst/>
            <a:gdLst/>
            <a:ahLst/>
            <a:cxnLst/>
            <a:rect l="l" t="t" r="r" b="b"/>
            <a:pathLst>
              <a:path w="7271" h="7000" extrusionOk="0">
                <a:moveTo>
                  <a:pt x="6212" y="1"/>
                </a:moveTo>
                <a:cubicBezTo>
                  <a:pt x="5963" y="1"/>
                  <a:pt x="5713" y="97"/>
                  <a:pt x="5525" y="290"/>
                </a:cubicBezTo>
                <a:lnTo>
                  <a:pt x="4860" y="955"/>
                </a:lnTo>
                <a:cubicBezTo>
                  <a:pt x="4811" y="1003"/>
                  <a:pt x="4810" y="1083"/>
                  <a:pt x="4860" y="1133"/>
                </a:cubicBezTo>
                <a:cubicBezTo>
                  <a:pt x="4884" y="1157"/>
                  <a:pt x="4916" y="1169"/>
                  <a:pt x="4949" y="1169"/>
                </a:cubicBezTo>
                <a:cubicBezTo>
                  <a:pt x="4981" y="1169"/>
                  <a:pt x="5013" y="1157"/>
                  <a:pt x="5037" y="1133"/>
                </a:cubicBezTo>
                <a:lnTo>
                  <a:pt x="5702" y="468"/>
                </a:lnTo>
                <a:cubicBezTo>
                  <a:pt x="5841" y="333"/>
                  <a:pt x="6019" y="267"/>
                  <a:pt x="6198" y="267"/>
                </a:cubicBezTo>
                <a:cubicBezTo>
                  <a:pt x="6380" y="267"/>
                  <a:pt x="6561" y="336"/>
                  <a:pt x="6700" y="474"/>
                </a:cubicBezTo>
                <a:cubicBezTo>
                  <a:pt x="6973" y="749"/>
                  <a:pt x="6977" y="1193"/>
                  <a:pt x="6707" y="1472"/>
                </a:cubicBezTo>
                <a:lnTo>
                  <a:pt x="5793" y="2385"/>
                </a:lnTo>
                <a:cubicBezTo>
                  <a:pt x="5560" y="1819"/>
                  <a:pt x="5060" y="1407"/>
                  <a:pt x="4461" y="1286"/>
                </a:cubicBezTo>
                <a:cubicBezTo>
                  <a:pt x="4342" y="1262"/>
                  <a:pt x="4222" y="1251"/>
                  <a:pt x="4102" y="1251"/>
                </a:cubicBezTo>
                <a:cubicBezTo>
                  <a:pt x="3623" y="1251"/>
                  <a:pt x="3156" y="1439"/>
                  <a:pt x="2810" y="1785"/>
                </a:cubicBezTo>
                <a:lnTo>
                  <a:pt x="704" y="3891"/>
                </a:lnTo>
                <a:cubicBezTo>
                  <a:pt x="0" y="4607"/>
                  <a:pt x="6" y="5755"/>
                  <a:pt x="715" y="6465"/>
                </a:cubicBezTo>
                <a:cubicBezTo>
                  <a:pt x="1072" y="6821"/>
                  <a:pt x="1539" y="7000"/>
                  <a:pt x="2007" y="7000"/>
                </a:cubicBezTo>
                <a:cubicBezTo>
                  <a:pt x="2469" y="7000"/>
                  <a:pt x="2932" y="6825"/>
                  <a:pt x="3287" y="6475"/>
                </a:cubicBezTo>
                <a:lnTo>
                  <a:pt x="4406" y="5357"/>
                </a:lnTo>
                <a:cubicBezTo>
                  <a:pt x="4456" y="5307"/>
                  <a:pt x="4456" y="5228"/>
                  <a:pt x="4406" y="5179"/>
                </a:cubicBezTo>
                <a:cubicBezTo>
                  <a:pt x="4382" y="5154"/>
                  <a:pt x="4350" y="5142"/>
                  <a:pt x="4318" y="5142"/>
                </a:cubicBezTo>
                <a:cubicBezTo>
                  <a:pt x="4286" y="5142"/>
                  <a:pt x="4253" y="5154"/>
                  <a:pt x="4228" y="5179"/>
                </a:cubicBezTo>
                <a:lnTo>
                  <a:pt x="4230" y="5179"/>
                </a:lnTo>
                <a:lnTo>
                  <a:pt x="3111" y="6298"/>
                </a:lnTo>
                <a:cubicBezTo>
                  <a:pt x="2803" y="6605"/>
                  <a:pt x="2399" y="6759"/>
                  <a:pt x="1996" y="6759"/>
                </a:cubicBezTo>
                <a:cubicBezTo>
                  <a:pt x="1593" y="6759"/>
                  <a:pt x="1190" y="6605"/>
                  <a:pt x="882" y="6298"/>
                </a:cubicBezTo>
                <a:cubicBezTo>
                  <a:pt x="267" y="5681"/>
                  <a:pt x="267" y="4684"/>
                  <a:pt x="882" y="4069"/>
                </a:cubicBezTo>
                <a:lnTo>
                  <a:pt x="2987" y="1963"/>
                </a:lnTo>
                <a:cubicBezTo>
                  <a:pt x="3286" y="1664"/>
                  <a:pt x="3688" y="1502"/>
                  <a:pt x="4100" y="1502"/>
                </a:cubicBezTo>
                <a:cubicBezTo>
                  <a:pt x="4221" y="1502"/>
                  <a:pt x="4343" y="1516"/>
                  <a:pt x="4464" y="1545"/>
                </a:cubicBezTo>
                <a:cubicBezTo>
                  <a:pt x="4996" y="1670"/>
                  <a:pt x="5425" y="2061"/>
                  <a:pt x="5597" y="2581"/>
                </a:cubicBezTo>
                <a:lnTo>
                  <a:pt x="4601" y="3577"/>
                </a:lnTo>
                <a:cubicBezTo>
                  <a:pt x="4460" y="3718"/>
                  <a:pt x="4279" y="3785"/>
                  <a:pt x="4101" y="3785"/>
                </a:cubicBezTo>
                <a:cubicBezTo>
                  <a:pt x="3826" y="3785"/>
                  <a:pt x="3557" y="3627"/>
                  <a:pt x="3441" y="3342"/>
                </a:cubicBezTo>
                <a:cubicBezTo>
                  <a:pt x="3422" y="3292"/>
                  <a:pt x="3374" y="3261"/>
                  <a:pt x="3323" y="3261"/>
                </a:cubicBezTo>
                <a:cubicBezTo>
                  <a:pt x="3308" y="3261"/>
                  <a:pt x="3292" y="3264"/>
                  <a:pt x="3277" y="3270"/>
                </a:cubicBezTo>
                <a:cubicBezTo>
                  <a:pt x="3212" y="3297"/>
                  <a:pt x="3181" y="3371"/>
                  <a:pt x="3208" y="3436"/>
                </a:cubicBezTo>
                <a:cubicBezTo>
                  <a:pt x="3366" y="3823"/>
                  <a:pt x="3730" y="4036"/>
                  <a:pt x="4102" y="4036"/>
                </a:cubicBezTo>
                <a:cubicBezTo>
                  <a:pt x="4343" y="4036"/>
                  <a:pt x="4587" y="3946"/>
                  <a:pt x="4779" y="3755"/>
                </a:cubicBezTo>
                <a:lnTo>
                  <a:pt x="6884" y="1648"/>
                </a:lnTo>
                <a:cubicBezTo>
                  <a:pt x="7267" y="1275"/>
                  <a:pt x="7271" y="660"/>
                  <a:pt x="6892" y="282"/>
                </a:cubicBezTo>
                <a:cubicBezTo>
                  <a:pt x="6704" y="94"/>
                  <a:pt x="6458" y="1"/>
                  <a:pt x="6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6"/>
          <p:cNvSpPr/>
          <p:nvPr/>
        </p:nvSpPr>
        <p:spPr>
          <a:xfrm>
            <a:off x="5117100" y="3678238"/>
            <a:ext cx="181650" cy="174975"/>
          </a:xfrm>
          <a:custGeom>
            <a:avLst/>
            <a:gdLst/>
            <a:ahLst/>
            <a:cxnLst/>
            <a:rect l="l" t="t" r="r" b="b"/>
            <a:pathLst>
              <a:path w="7266" h="6999" extrusionOk="0">
                <a:moveTo>
                  <a:pt x="5262" y="0"/>
                </a:moveTo>
                <a:cubicBezTo>
                  <a:pt x="4794" y="0"/>
                  <a:pt x="4327" y="178"/>
                  <a:pt x="3969" y="534"/>
                </a:cubicBezTo>
                <a:lnTo>
                  <a:pt x="2851" y="1654"/>
                </a:lnTo>
                <a:cubicBezTo>
                  <a:pt x="2801" y="1703"/>
                  <a:pt x="2801" y="1782"/>
                  <a:pt x="2849" y="1832"/>
                </a:cubicBezTo>
                <a:cubicBezTo>
                  <a:pt x="2874" y="1856"/>
                  <a:pt x="2906" y="1868"/>
                  <a:pt x="2939" y="1868"/>
                </a:cubicBezTo>
                <a:cubicBezTo>
                  <a:pt x="2971" y="1868"/>
                  <a:pt x="3003" y="1856"/>
                  <a:pt x="3027" y="1832"/>
                </a:cubicBezTo>
                <a:lnTo>
                  <a:pt x="4147" y="712"/>
                </a:lnTo>
                <a:cubicBezTo>
                  <a:pt x="4454" y="407"/>
                  <a:pt x="4856" y="255"/>
                  <a:pt x="5257" y="255"/>
                </a:cubicBezTo>
                <a:cubicBezTo>
                  <a:pt x="5660" y="255"/>
                  <a:pt x="6064" y="409"/>
                  <a:pt x="6371" y="716"/>
                </a:cubicBezTo>
                <a:cubicBezTo>
                  <a:pt x="6985" y="1330"/>
                  <a:pt x="6987" y="2325"/>
                  <a:pt x="6376" y="2941"/>
                </a:cubicBezTo>
                <a:lnTo>
                  <a:pt x="4271" y="5047"/>
                </a:lnTo>
                <a:cubicBezTo>
                  <a:pt x="3972" y="5346"/>
                  <a:pt x="3570" y="5508"/>
                  <a:pt x="3157" y="5508"/>
                </a:cubicBezTo>
                <a:cubicBezTo>
                  <a:pt x="3036" y="5508"/>
                  <a:pt x="2914" y="5494"/>
                  <a:pt x="2794" y="5465"/>
                </a:cubicBezTo>
                <a:cubicBezTo>
                  <a:pt x="2262" y="5340"/>
                  <a:pt x="1833" y="4947"/>
                  <a:pt x="1661" y="4429"/>
                </a:cubicBezTo>
                <a:lnTo>
                  <a:pt x="2657" y="3433"/>
                </a:lnTo>
                <a:cubicBezTo>
                  <a:pt x="2798" y="3292"/>
                  <a:pt x="2979" y="3225"/>
                  <a:pt x="3157" y="3225"/>
                </a:cubicBezTo>
                <a:cubicBezTo>
                  <a:pt x="3432" y="3225"/>
                  <a:pt x="3701" y="3383"/>
                  <a:pt x="3817" y="3668"/>
                </a:cubicBezTo>
                <a:cubicBezTo>
                  <a:pt x="3837" y="3716"/>
                  <a:pt x="3883" y="3746"/>
                  <a:pt x="3933" y="3746"/>
                </a:cubicBezTo>
                <a:cubicBezTo>
                  <a:pt x="3948" y="3746"/>
                  <a:pt x="3964" y="3743"/>
                  <a:pt x="3980" y="3737"/>
                </a:cubicBezTo>
                <a:cubicBezTo>
                  <a:pt x="4045" y="3711"/>
                  <a:pt x="4076" y="3637"/>
                  <a:pt x="4049" y="3574"/>
                </a:cubicBezTo>
                <a:cubicBezTo>
                  <a:pt x="3892" y="3188"/>
                  <a:pt x="3528" y="2975"/>
                  <a:pt x="3156" y="2975"/>
                </a:cubicBezTo>
                <a:cubicBezTo>
                  <a:pt x="2915" y="2975"/>
                  <a:pt x="2671" y="3065"/>
                  <a:pt x="2479" y="3256"/>
                </a:cubicBezTo>
                <a:lnTo>
                  <a:pt x="1453" y="4282"/>
                </a:lnTo>
                <a:cubicBezTo>
                  <a:pt x="1434" y="4293"/>
                  <a:pt x="1420" y="4308"/>
                  <a:pt x="1409" y="4326"/>
                </a:cubicBezTo>
                <a:lnTo>
                  <a:pt x="374" y="5362"/>
                </a:lnTo>
                <a:cubicBezTo>
                  <a:pt x="1" y="5737"/>
                  <a:pt x="2" y="6343"/>
                  <a:pt x="376" y="6717"/>
                </a:cubicBezTo>
                <a:cubicBezTo>
                  <a:pt x="564" y="6905"/>
                  <a:pt x="810" y="6999"/>
                  <a:pt x="1056" y="6999"/>
                </a:cubicBezTo>
                <a:cubicBezTo>
                  <a:pt x="1301" y="6999"/>
                  <a:pt x="1545" y="6906"/>
                  <a:pt x="1733" y="6720"/>
                </a:cubicBezTo>
                <a:lnTo>
                  <a:pt x="2397" y="6056"/>
                </a:lnTo>
                <a:cubicBezTo>
                  <a:pt x="2445" y="6008"/>
                  <a:pt x="2445" y="5928"/>
                  <a:pt x="2397" y="5879"/>
                </a:cubicBezTo>
                <a:cubicBezTo>
                  <a:pt x="2372" y="5854"/>
                  <a:pt x="2340" y="5842"/>
                  <a:pt x="2308" y="5842"/>
                </a:cubicBezTo>
                <a:cubicBezTo>
                  <a:pt x="2275" y="5842"/>
                  <a:pt x="2244" y="5854"/>
                  <a:pt x="2219" y="5879"/>
                </a:cubicBezTo>
                <a:lnTo>
                  <a:pt x="1556" y="6542"/>
                </a:lnTo>
                <a:cubicBezTo>
                  <a:pt x="1417" y="6681"/>
                  <a:pt x="1235" y="6750"/>
                  <a:pt x="1054" y="6750"/>
                </a:cubicBezTo>
                <a:cubicBezTo>
                  <a:pt x="872" y="6750"/>
                  <a:pt x="690" y="6681"/>
                  <a:pt x="551" y="6542"/>
                </a:cubicBezTo>
                <a:cubicBezTo>
                  <a:pt x="274" y="6266"/>
                  <a:pt x="274" y="5817"/>
                  <a:pt x="551" y="5539"/>
                </a:cubicBezTo>
                <a:lnTo>
                  <a:pt x="1465" y="4625"/>
                </a:lnTo>
                <a:cubicBezTo>
                  <a:pt x="1697" y="5191"/>
                  <a:pt x="2196" y="5604"/>
                  <a:pt x="2795" y="5724"/>
                </a:cubicBezTo>
                <a:cubicBezTo>
                  <a:pt x="2915" y="5748"/>
                  <a:pt x="3035" y="5759"/>
                  <a:pt x="3155" y="5759"/>
                </a:cubicBezTo>
                <a:cubicBezTo>
                  <a:pt x="3635" y="5759"/>
                  <a:pt x="4101" y="5570"/>
                  <a:pt x="4448" y="5224"/>
                </a:cubicBezTo>
                <a:lnTo>
                  <a:pt x="6554" y="3119"/>
                </a:lnTo>
                <a:cubicBezTo>
                  <a:pt x="7266" y="2406"/>
                  <a:pt x="7266" y="1249"/>
                  <a:pt x="6554" y="536"/>
                </a:cubicBezTo>
                <a:lnTo>
                  <a:pt x="6554" y="534"/>
                </a:lnTo>
                <a:cubicBezTo>
                  <a:pt x="6196" y="178"/>
                  <a:pt x="5729" y="0"/>
                  <a:pt x="5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6"/>
          <p:cNvSpPr/>
          <p:nvPr/>
        </p:nvSpPr>
        <p:spPr>
          <a:xfrm>
            <a:off x="5705863" y="2300038"/>
            <a:ext cx="204400" cy="190575"/>
          </a:xfrm>
          <a:custGeom>
            <a:avLst/>
            <a:gdLst/>
            <a:ahLst/>
            <a:cxnLst/>
            <a:rect l="l" t="t" r="r" b="b"/>
            <a:pathLst>
              <a:path w="8176" h="7623" extrusionOk="0">
                <a:moveTo>
                  <a:pt x="239" y="3895"/>
                </a:moveTo>
                <a:cubicBezTo>
                  <a:pt x="406" y="4059"/>
                  <a:pt x="655" y="4209"/>
                  <a:pt x="980" y="4333"/>
                </a:cubicBezTo>
                <a:cubicBezTo>
                  <a:pt x="1575" y="4559"/>
                  <a:pt x="2363" y="4684"/>
                  <a:pt x="3201" y="4684"/>
                </a:cubicBezTo>
                <a:cubicBezTo>
                  <a:pt x="3268" y="4684"/>
                  <a:pt x="3335" y="4684"/>
                  <a:pt x="3403" y="4681"/>
                </a:cubicBezTo>
                <a:cubicBezTo>
                  <a:pt x="3417" y="4696"/>
                  <a:pt x="3434" y="4710"/>
                  <a:pt x="3452" y="4720"/>
                </a:cubicBezTo>
                <a:lnTo>
                  <a:pt x="3782" y="4910"/>
                </a:lnTo>
                <a:cubicBezTo>
                  <a:pt x="3758" y="5091"/>
                  <a:pt x="3758" y="5272"/>
                  <a:pt x="3782" y="5451"/>
                </a:cubicBezTo>
                <a:lnTo>
                  <a:pt x="3452" y="5643"/>
                </a:lnTo>
                <a:cubicBezTo>
                  <a:pt x="3345" y="5704"/>
                  <a:pt x="3307" y="5843"/>
                  <a:pt x="3370" y="5951"/>
                </a:cubicBezTo>
                <a:lnTo>
                  <a:pt x="3549" y="6260"/>
                </a:lnTo>
                <a:cubicBezTo>
                  <a:pt x="3435" y="6267"/>
                  <a:pt x="3319" y="6270"/>
                  <a:pt x="3202" y="6270"/>
                </a:cubicBezTo>
                <a:cubicBezTo>
                  <a:pt x="2393" y="6270"/>
                  <a:pt x="1634" y="6150"/>
                  <a:pt x="1066" y="5933"/>
                </a:cubicBezTo>
                <a:cubicBezTo>
                  <a:pt x="541" y="5733"/>
                  <a:pt x="239" y="5472"/>
                  <a:pt x="239" y="5214"/>
                </a:cubicBezTo>
                <a:lnTo>
                  <a:pt x="239" y="3895"/>
                </a:lnTo>
                <a:close/>
                <a:moveTo>
                  <a:pt x="3201" y="1"/>
                </a:moveTo>
                <a:cubicBezTo>
                  <a:pt x="2363" y="1"/>
                  <a:pt x="1575" y="126"/>
                  <a:pt x="980" y="354"/>
                </a:cubicBezTo>
                <a:cubicBezTo>
                  <a:pt x="348" y="593"/>
                  <a:pt x="1" y="928"/>
                  <a:pt x="1" y="1296"/>
                </a:cubicBezTo>
                <a:lnTo>
                  <a:pt x="1" y="5216"/>
                </a:lnTo>
                <a:cubicBezTo>
                  <a:pt x="1" y="5582"/>
                  <a:pt x="348" y="5917"/>
                  <a:pt x="980" y="6158"/>
                </a:cubicBezTo>
                <a:cubicBezTo>
                  <a:pt x="1576" y="6386"/>
                  <a:pt x="2365" y="6509"/>
                  <a:pt x="3201" y="6509"/>
                </a:cubicBezTo>
                <a:cubicBezTo>
                  <a:pt x="3364" y="6509"/>
                  <a:pt x="3525" y="6505"/>
                  <a:pt x="3684" y="6496"/>
                </a:cubicBezTo>
                <a:lnTo>
                  <a:pt x="3890" y="6853"/>
                </a:lnTo>
                <a:cubicBezTo>
                  <a:pt x="3931" y="6925"/>
                  <a:pt x="4007" y="6966"/>
                  <a:pt x="4085" y="6966"/>
                </a:cubicBezTo>
                <a:cubicBezTo>
                  <a:pt x="4124" y="6966"/>
                  <a:pt x="4163" y="6956"/>
                  <a:pt x="4198" y="6935"/>
                </a:cubicBezTo>
                <a:lnTo>
                  <a:pt x="4528" y="6745"/>
                </a:lnTo>
                <a:cubicBezTo>
                  <a:pt x="4671" y="6857"/>
                  <a:pt x="4830" y="6947"/>
                  <a:pt x="4996" y="7016"/>
                </a:cubicBezTo>
                <a:lnTo>
                  <a:pt x="4996" y="7397"/>
                </a:lnTo>
                <a:cubicBezTo>
                  <a:pt x="4996" y="7520"/>
                  <a:pt x="5097" y="7621"/>
                  <a:pt x="5223" y="7623"/>
                </a:cubicBezTo>
                <a:lnTo>
                  <a:pt x="6262" y="7623"/>
                </a:lnTo>
                <a:cubicBezTo>
                  <a:pt x="6386" y="7623"/>
                  <a:pt x="6487" y="7522"/>
                  <a:pt x="6487" y="7397"/>
                </a:cubicBezTo>
                <a:lnTo>
                  <a:pt x="6487" y="7016"/>
                </a:lnTo>
                <a:cubicBezTo>
                  <a:pt x="6655" y="6947"/>
                  <a:pt x="6812" y="6857"/>
                  <a:pt x="6955" y="6745"/>
                </a:cubicBezTo>
                <a:lnTo>
                  <a:pt x="7286" y="6935"/>
                </a:lnTo>
                <a:cubicBezTo>
                  <a:pt x="7322" y="6956"/>
                  <a:pt x="7361" y="6966"/>
                  <a:pt x="7399" y="6966"/>
                </a:cubicBezTo>
                <a:cubicBezTo>
                  <a:pt x="7476" y="6966"/>
                  <a:pt x="7552" y="6925"/>
                  <a:pt x="7594" y="6853"/>
                </a:cubicBezTo>
                <a:lnTo>
                  <a:pt x="8114" y="5953"/>
                </a:lnTo>
                <a:cubicBezTo>
                  <a:pt x="8144" y="5901"/>
                  <a:pt x="8153" y="5839"/>
                  <a:pt x="8137" y="5780"/>
                </a:cubicBezTo>
                <a:cubicBezTo>
                  <a:pt x="8122" y="5722"/>
                  <a:pt x="8083" y="5673"/>
                  <a:pt x="8032" y="5643"/>
                </a:cubicBezTo>
                <a:lnTo>
                  <a:pt x="7702" y="5453"/>
                </a:lnTo>
                <a:cubicBezTo>
                  <a:pt x="7726" y="5272"/>
                  <a:pt x="7726" y="5091"/>
                  <a:pt x="7702" y="4912"/>
                </a:cubicBezTo>
                <a:lnTo>
                  <a:pt x="8032" y="4720"/>
                </a:lnTo>
                <a:cubicBezTo>
                  <a:pt x="8140" y="4658"/>
                  <a:pt x="8176" y="4521"/>
                  <a:pt x="8114" y="4412"/>
                </a:cubicBezTo>
                <a:lnTo>
                  <a:pt x="7954" y="4135"/>
                </a:lnTo>
                <a:cubicBezTo>
                  <a:pt x="7931" y="4097"/>
                  <a:pt x="7891" y="4075"/>
                  <a:pt x="7850" y="4075"/>
                </a:cubicBezTo>
                <a:cubicBezTo>
                  <a:pt x="7830" y="4075"/>
                  <a:pt x="7810" y="4081"/>
                  <a:pt x="7791" y="4092"/>
                </a:cubicBezTo>
                <a:cubicBezTo>
                  <a:pt x="7734" y="4124"/>
                  <a:pt x="7714" y="4197"/>
                  <a:pt x="7747" y="4253"/>
                </a:cubicBezTo>
                <a:lnTo>
                  <a:pt x="7901" y="4521"/>
                </a:lnTo>
                <a:lnTo>
                  <a:pt x="7511" y="4746"/>
                </a:lnTo>
                <a:cubicBezTo>
                  <a:pt x="7468" y="4772"/>
                  <a:pt x="7445" y="4821"/>
                  <a:pt x="7453" y="4870"/>
                </a:cubicBezTo>
                <a:cubicBezTo>
                  <a:pt x="7491" y="5076"/>
                  <a:pt x="7491" y="5287"/>
                  <a:pt x="7453" y="5493"/>
                </a:cubicBezTo>
                <a:cubicBezTo>
                  <a:pt x="7445" y="5543"/>
                  <a:pt x="7468" y="5593"/>
                  <a:pt x="7511" y="5617"/>
                </a:cubicBezTo>
                <a:lnTo>
                  <a:pt x="7901" y="5843"/>
                </a:lnTo>
                <a:lnTo>
                  <a:pt x="7395" y="6719"/>
                </a:lnTo>
                <a:lnTo>
                  <a:pt x="7005" y="6495"/>
                </a:lnTo>
                <a:cubicBezTo>
                  <a:pt x="6986" y="6484"/>
                  <a:pt x="6965" y="6478"/>
                  <a:pt x="6945" y="6478"/>
                </a:cubicBezTo>
                <a:cubicBezTo>
                  <a:pt x="6917" y="6478"/>
                  <a:pt x="6890" y="6488"/>
                  <a:pt x="6868" y="6507"/>
                </a:cubicBezTo>
                <a:cubicBezTo>
                  <a:pt x="6709" y="6643"/>
                  <a:pt x="6526" y="6748"/>
                  <a:pt x="6329" y="6819"/>
                </a:cubicBezTo>
                <a:cubicBezTo>
                  <a:pt x="6282" y="6835"/>
                  <a:pt x="6250" y="6881"/>
                  <a:pt x="6250" y="6931"/>
                </a:cubicBezTo>
                <a:lnTo>
                  <a:pt x="6250" y="7382"/>
                </a:lnTo>
                <a:lnTo>
                  <a:pt x="5236" y="7382"/>
                </a:lnTo>
                <a:lnTo>
                  <a:pt x="5236" y="6931"/>
                </a:lnTo>
                <a:cubicBezTo>
                  <a:pt x="5236" y="6881"/>
                  <a:pt x="5205" y="6837"/>
                  <a:pt x="5158" y="6819"/>
                </a:cubicBezTo>
                <a:cubicBezTo>
                  <a:pt x="4961" y="6749"/>
                  <a:pt x="4778" y="6643"/>
                  <a:pt x="4620" y="6507"/>
                </a:cubicBezTo>
                <a:cubicBezTo>
                  <a:pt x="4597" y="6488"/>
                  <a:pt x="4570" y="6479"/>
                  <a:pt x="4542" y="6479"/>
                </a:cubicBezTo>
                <a:cubicBezTo>
                  <a:pt x="4521" y="6479"/>
                  <a:pt x="4501" y="6484"/>
                  <a:pt x="4482" y="6495"/>
                </a:cubicBezTo>
                <a:lnTo>
                  <a:pt x="4092" y="6721"/>
                </a:lnTo>
                <a:lnTo>
                  <a:pt x="3586" y="5843"/>
                </a:lnTo>
                <a:lnTo>
                  <a:pt x="3975" y="5618"/>
                </a:lnTo>
                <a:cubicBezTo>
                  <a:pt x="4019" y="5593"/>
                  <a:pt x="4042" y="5543"/>
                  <a:pt x="4033" y="5493"/>
                </a:cubicBezTo>
                <a:cubicBezTo>
                  <a:pt x="3996" y="5287"/>
                  <a:pt x="3996" y="5076"/>
                  <a:pt x="4033" y="4871"/>
                </a:cubicBezTo>
                <a:cubicBezTo>
                  <a:pt x="4042" y="4821"/>
                  <a:pt x="4019" y="4772"/>
                  <a:pt x="3975" y="4746"/>
                </a:cubicBezTo>
                <a:lnTo>
                  <a:pt x="3586" y="4521"/>
                </a:lnTo>
                <a:lnTo>
                  <a:pt x="4092" y="3643"/>
                </a:lnTo>
                <a:lnTo>
                  <a:pt x="4482" y="3868"/>
                </a:lnTo>
                <a:cubicBezTo>
                  <a:pt x="4501" y="3879"/>
                  <a:pt x="4521" y="3884"/>
                  <a:pt x="4541" y="3884"/>
                </a:cubicBezTo>
                <a:cubicBezTo>
                  <a:pt x="4569" y="3884"/>
                  <a:pt x="4597" y="3875"/>
                  <a:pt x="4620" y="3856"/>
                </a:cubicBezTo>
                <a:cubicBezTo>
                  <a:pt x="4778" y="3720"/>
                  <a:pt x="4961" y="3615"/>
                  <a:pt x="5158" y="3545"/>
                </a:cubicBezTo>
                <a:cubicBezTo>
                  <a:pt x="5205" y="3528"/>
                  <a:pt x="5237" y="3483"/>
                  <a:pt x="5236" y="3432"/>
                </a:cubicBezTo>
                <a:lnTo>
                  <a:pt x="5236" y="2983"/>
                </a:lnTo>
                <a:lnTo>
                  <a:pt x="6250" y="2983"/>
                </a:lnTo>
                <a:lnTo>
                  <a:pt x="6250" y="3432"/>
                </a:lnTo>
                <a:cubicBezTo>
                  <a:pt x="6250" y="3483"/>
                  <a:pt x="6282" y="3528"/>
                  <a:pt x="6329" y="3545"/>
                </a:cubicBezTo>
                <a:cubicBezTo>
                  <a:pt x="6526" y="3615"/>
                  <a:pt x="6709" y="3720"/>
                  <a:pt x="6868" y="3856"/>
                </a:cubicBezTo>
                <a:cubicBezTo>
                  <a:pt x="6890" y="3875"/>
                  <a:pt x="6917" y="3884"/>
                  <a:pt x="6945" y="3884"/>
                </a:cubicBezTo>
                <a:cubicBezTo>
                  <a:pt x="6965" y="3884"/>
                  <a:pt x="6986" y="3879"/>
                  <a:pt x="7005" y="3868"/>
                </a:cubicBezTo>
                <a:lnTo>
                  <a:pt x="7395" y="3643"/>
                </a:lnTo>
                <a:lnTo>
                  <a:pt x="7496" y="3817"/>
                </a:lnTo>
                <a:cubicBezTo>
                  <a:pt x="7518" y="3855"/>
                  <a:pt x="7558" y="3877"/>
                  <a:pt x="7598" y="3877"/>
                </a:cubicBezTo>
                <a:cubicBezTo>
                  <a:pt x="7619" y="3877"/>
                  <a:pt x="7639" y="3871"/>
                  <a:pt x="7658" y="3860"/>
                </a:cubicBezTo>
                <a:cubicBezTo>
                  <a:pt x="7716" y="3828"/>
                  <a:pt x="7734" y="3755"/>
                  <a:pt x="7702" y="3699"/>
                </a:cubicBezTo>
                <a:lnTo>
                  <a:pt x="7596" y="3513"/>
                </a:lnTo>
                <a:cubicBezTo>
                  <a:pt x="7553" y="3441"/>
                  <a:pt x="7478" y="3401"/>
                  <a:pt x="7400" y="3401"/>
                </a:cubicBezTo>
                <a:cubicBezTo>
                  <a:pt x="7362" y="3401"/>
                  <a:pt x="7323" y="3410"/>
                  <a:pt x="7288" y="3431"/>
                </a:cubicBezTo>
                <a:lnTo>
                  <a:pt x="6956" y="3622"/>
                </a:lnTo>
                <a:cubicBezTo>
                  <a:pt x="6814" y="3510"/>
                  <a:pt x="6656" y="3419"/>
                  <a:pt x="6489" y="3350"/>
                </a:cubicBezTo>
                <a:lnTo>
                  <a:pt x="6489" y="2969"/>
                </a:lnTo>
                <a:cubicBezTo>
                  <a:pt x="6489" y="2900"/>
                  <a:pt x="6458" y="2836"/>
                  <a:pt x="6404" y="2794"/>
                </a:cubicBezTo>
                <a:lnTo>
                  <a:pt x="6404" y="1294"/>
                </a:lnTo>
                <a:cubicBezTo>
                  <a:pt x="6404" y="835"/>
                  <a:pt x="5869" y="436"/>
                  <a:pt x="4935" y="200"/>
                </a:cubicBezTo>
                <a:cubicBezTo>
                  <a:pt x="4924" y="197"/>
                  <a:pt x="4913" y="196"/>
                  <a:pt x="4903" y="196"/>
                </a:cubicBezTo>
                <a:cubicBezTo>
                  <a:pt x="4849" y="196"/>
                  <a:pt x="4801" y="231"/>
                  <a:pt x="4786" y="286"/>
                </a:cubicBezTo>
                <a:cubicBezTo>
                  <a:pt x="4770" y="351"/>
                  <a:pt x="4811" y="417"/>
                  <a:pt x="4877" y="432"/>
                </a:cubicBezTo>
                <a:cubicBezTo>
                  <a:pt x="5672" y="634"/>
                  <a:pt x="6166" y="963"/>
                  <a:pt x="6166" y="1294"/>
                </a:cubicBezTo>
                <a:cubicBezTo>
                  <a:pt x="6166" y="1552"/>
                  <a:pt x="5865" y="1814"/>
                  <a:pt x="5340" y="2013"/>
                </a:cubicBezTo>
                <a:cubicBezTo>
                  <a:pt x="4772" y="2231"/>
                  <a:pt x="4012" y="2350"/>
                  <a:pt x="3203" y="2350"/>
                </a:cubicBezTo>
                <a:cubicBezTo>
                  <a:pt x="3193" y="2350"/>
                  <a:pt x="3184" y="2350"/>
                  <a:pt x="3174" y="2350"/>
                </a:cubicBezTo>
                <a:cubicBezTo>
                  <a:pt x="2847" y="2350"/>
                  <a:pt x="2520" y="2328"/>
                  <a:pt x="2196" y="2285"/>
                </a:cubicBezTo>
                <a:cubicBezTo>
                  <a:pt x="2191" y="2284"/>
                  <a:pt x="2185" y="2284"/>
                  <a:pt x="2179" y="2284"/>
                </a:cubicBezTo>
                <a:cubicBezTo>
                  <a:pt x="2120" y="2284"/>
                  <a:pt x="2070" y="2327"/>
                  <a:pt x="2062" y="2388"/>
                </a:cubicBezTo>
                <a:cubicBezTo>
                  <a:pt x="2054" y="2452"/>
                  <a:pt x="2100" y="2513"/>
                  <a:pt x="2164" y="2522"/>
                </a:cubicBezTo>
                <a:cubicBezTo>
                  <a:pt x="2509" y="2567"/>
                  <a:pt x="2856" y="2589"/>
                  <a:pt x="3203" y="2589"/>
                </a:cubicBezTo>
                <a:cubicBezTo>
                  <a:pt x="4041" y="2589"/>
                  <a:pt x="4830" y="2464"/>
                  <a:pt x="5425" y="2237"/>
                </a:cubicBezTo>
                <a:cubicBezTo>
                  <a:pt x="5749" y="2113"/>
                  <a:pt x="5999" y="1965"/>
                  <a:pt x="6165" y="1799"/>
                </a:cubicBezTo>
                <a:lnTo>
                  <a:pt x="6165" y="2746"/>
                </a:lnTo>
                <a:lnTo>
                  <a:pt x="5223" y="2746"/>
                </a:lnTo>
                <a:cubicBezTo>
                  <a:pt x="5097" y="2746"/>
                  <a:pt x="4996" y="2847"/>
                  <a:pt x="4996" y="2970"/>
                </a:cubicBezTo>
                <a:lnTo>
                  <a:pt x="4996" y="3351"/>
                </a:lnTo>
                <a:cubicBezTo>
                  <a:pt x="4830" y="3420"/>
                  <a:pt x="4672" y="3512"/>
                  <a:pt x="4528" y="3623"/>
                </a:cubicBezTo>
                <a:lnTo>
                  <a:pt x="4198" y="3432"/>
                </a:lnTo>
                <a:cubicBezTo>
                  <a:pt x="4163" y="3412"/>
                  <a:pt x="4124" y="3402"/>
                  <a:pt x="4085" y="3402"/>
                </a:cubicBezTo>
                <a:cubicBezTo>
                  <a:pt x="4007" y="3402"/>
                  <a:pt x="3931" y="3442"/>
                  <a:pt x="3890" y="3514"/>
                </a:cubicBezTo>
                <a:lnTo>
                  <a:pt x="3370" y="4415"/>
                </a:lnTo>
                <a:cubicBezTo>
                  <a:pt x="3365" y="4424"/>
                  <a:pt x="3360" y="4435"/>
                  <a:pt x="3355" y="4446"/>
                </a:cubicBezTo>
                <a:cubicBezTo>
                  <a:pt x="3304" y="4447"/>
                  <a:pt x="3253" y="4447"/>
                  <a:pt x="3202" y="4447"/>
                </a:cubicBezTo>
                <a:cubicBezTo>
                  <a:pt x="2392" y="4447"/>
                  <a:pt x="1634" y="4329"/>
                  <a:pt x="1064" y="4111"/>
                </a:cubicBezTo>
                <a:cubicBezTo>
                  <a:pt x="539" y="3911"/>
                  <a:pt x="238" y="3649"/>
                  <a:pt x="238" y="3392"/>
                </a:cubicBezTo>
                <a:lnTo>
                  <a:pt x="238" y="1799"/>
                </a:lnTo>
                <a:cubicBezTo>
                  <a:pt x="510" y="2070"/>
                  <a:pt x="1004" y="2293"/>
                  <a:pt x="1666" y="2436"/>
                </a:cubicBezTo>
                <a:cubicBezTo>
                  <a:pt x="1674" y="2437"/>
                  <a:pt x="1684" y="2439"/>
                  <a:pt x="1692" y="2439"/>
                </a:cubicBezTo>
                <a:cubicBezTo>
                  <a:pt x="1833" y="2436"/>
                  <a:pt x="1855" y="2234"/>
                  <a:pt x="1717" y="2203"/>
                </a:cubicBezTo>
                <a:cubicBezTo>
                  <a:pt x="818" y="2011"/>
                  <a:pt x="238" y="1654"/>
                  <a:pt x="238" y="1296"/>
                </a:cubicBezTo>
                <a:cubicBezTo>
                  <a:pt x="238" y="1039"/>
                  <a:pt x="539" y="776"/>
                  <a:pt x="1064" y="577"/>
                </a:cubicBezTo>
                <a:cubicBezTo>
                  <a:pt x="1632" y="360"/>
                  <a:pt x="2392" y="240"/>
                  <a:pt x="3201" y="240"/>
                </a:cubicBezTo>
                <a:cubicBezTo>
                  <a:pt x="3209" y="240"/>
                  <a:pt x="3217" y="240"/>
                  <a:pt x="3226" y="240"/>
                </a:cubicBezTo>
                <a:cubicBezTo>
                  <a:pt x="3618" y="240"/>
                  <a:pt x="4010" y="271"/>
                  <a:pt x="4397" y="333"/>
                </a:cubicBezTo>
                <a:cubicBezTo>
                  <a:pt x="4404" y="334"/>
                  <a:pt x="4410" y="335"/>
                  <a:pt x="4417" y="335"/>
                </a:cubicBezTo>
                <a:cubicBezTo>
                  <a:pt x="4474" y="335"/>
                  <a:pt x="4525" y="293"/>
                  <a:pt x="4535" y="235"/>
                </a:cubicBezTo>
                <a:cubicBezTo>
                  <a:pt x="4545" y="169"/>
                  <a:pt x="4501" y="109"/>
                  <a:pt x="4436" y="98"/>
                </a:cubicBezTo>
                <a:cubicBezTo>
                  <a:pt x="4027" y="32"/>
                  <a:pt x="3615" y="1"/>
                  <a:pt x="3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6"/>
          <p:cNvSpPr/>
          <p:nvPr/>
        </p:nvSpPr>
        <p:spPr>
          <a:xfrm>
            <a:off x="3282900" y="2274198"/>
            <a:ext cx="181778" cy="242283"/>
          </a:xfrm>
          <a:custGeom>
            <a:avLst/>
            <a:gdLst/>
            <a:ahLst/>
            <a:cxnLst/>
            <a:rect l="l" t="t" r="r" b="b"/>
            <a:pathLst>
              <a:path w="4795" h="6391" extrusionOk="0">
                <a:moveTo>
                  <a:pt x="2417" y="240"/>
                </a:moveTo>
                <a:cubicBezTo>
                  <a:pt x="2920" y="240"/>
                  <a:pt x="3407" y="427"/>
                  <a:pt x="3781" y="765"/>
                </a:cubicBezTo>
                <a:cubicBezTo>
                  <a:pt x="4536" y="1441"/>
                  <a:pt x="4687" y="2565"/>
                  <a:pt x="4137" y="3416"/>
                </a:cubicBezTo>
                <a:cubicBezTo>
                  <a:pt x="3927" y="3739"/>
                  <a:pt x="3633" y="3997"/>
                  <a:pt x="3284" y="4162"/>
                </a:cubicBezTo>
                <a:cubicBezTo>
                  <a:pt x="3066" y="4267"/>
                  <a:pt x="2927" y="4487"/>
                  <a:pt x="2929" y="4730"/>
                </a:cubicBezTo>
                <a:lnTo>
                  <a:pt x="2929" y="4870"/>
                </a:lnTo>
                <a:lnTo>
                  <a:pt x="1888" y="4870"/>
                </a:lnTo>
                <a:lnTo>
                  <a:pt x="1888" y="4730"/>
                </a:lnTo>
                <a:cubicBezTo>
                  <a:pt x="1888" y="4486"/>
                  <a:pt x="1748" y="4265"/>
                  <a:pt x="1529" y="4160"/>
                </a:cubicBezTo>
                <a:cubicBezTo>
                  <a:pt x="722" y="3778"/>
                  <a:pt x="254" y="2919"/>
                  <a:pt x="367" y="2033"/>
                </a:cubicBezTo>
                <a:cubicBezTo>
                  <a:pt x="483" y="1106"/>
                  <a:pt x="1242" y="357"/>
                  <a:pt x="2173" y="254"/>
                </a:cubicBezTo>
                <a:cubicBezTo>
                  <a:pt x="2253" y="244"/>
                  <a:pt x="2331" y="240"/>
                  <a:pt x="2412" y="240"/>
                </a:cubicBezTo>
                <a:cubicBezTo>
                  <a:pt x="2414" y="240"/>
                  <a:pt x="2415" y="240"/>
                  <a:pt x="2417" y="240"/>
                </a:cubicBezTo>
                <a:close/>
                <a:moveTo>
                  <a:pt x="2929" y="5109"/>
                </a:moveTo>
                <a:lnTo>
                  <a:pt x="2929" y="5501"/>
                </a:lnTo>
                <a:lnTo>
                  <a:pt x="2929" y="5502"/>
                </a:lnTo>
                <a:cubicBezTo>
                  <a:pt x="2929" y="5576"/>
                  <a:pt x="2868" y="5638"/>
                  <a:pt x="2793" y="5638"/>
                </a:cubicBezTo>
                <a:lnTo>
                  <a:pt x="2024" y="5638"/>
                </a:lnTo>
                <a:cubicBezTo>
                  <a:pt x="1949" y="5638"/>
                  <a:pt x="1888" y="5576"/>
                  <a:pt x="1888" y="5502"/>
                </a:cubicBezTo>
                <a:lnTo>
                  <a:pt x="1888" y="5109"/>
                </a:lnTo>
                <a:close/>
                <a:moveTo>
                  <a:pt x="2673" y="5878"/>
                </a:moveTo>
                <a:lnTo>
                  <a:pt x="2673" y="6014"/>
                </a:lnTo>
                <a:cubicBezTo>
                  <a:pt x="2673" y="6089"/>
                  <a:pt x="2611" y="6150"/>
                  <a:pt x="2537" y="6151"/>
                </a:cubicBezTo>
                <a:lnTo>
                  <a:pt x="2280" y="6151"/>
                </a:lnTo>
                <a:cubicBezTo>
                  <a:pt x="2204" y="6150"/>
                  <a:pt x="2144" y="6089"/>
                  <a:pt x="2144" y="6014"/>
                </a:cubicBezTo>
                <a:lnTo>
                  <a:pt x="2144" y="5878"/>
                </a:lnTo>
                <a:close/>
                <a:moveTo>
                  <a:pt x="2413" y="1"/>
                </a:moveTo>
                <a:cubicBezTo>
                  <a:pt x="2325" y="1"/>
                  <a:pt x="2236" y="5"/>
                  <a:pt x="2147" y="15"/>
                </a:cubicBezTo>
                <a:cubicBezTo>
                  <a:pt x="1106" y="130"/>
                  <a:pt x="258" y="966"/>
                  <a:pt x="127" y="2004"/>
                </a:cubicBezTo>
                <a:cubicBezTo>
                  <a:pt x="1" y="2993"/>
                  <a:pt x="526" y="3950"/>
                  <a:pt x="1425" y="4377"/>
                </a:cubicBezTo>
                <a:cubicBezTo>
                  <a:pt x="1561" y="4442"/>
                  <a:pt x="1647" y="4579"/>
                  <a:pt x="1647" y="4730"/>
                </a:cubicBezTo>
                <a:lnTo>
                  <a:pt x="1647" y="5501"/>
                </a:lnTo>
                <a:cubicBezTo>
                  <a:pt x="1647" y="5663"/>
                  <a:pt x="1749" y="5807"/>
                  <a:pt x="1903" y="5858"/>
                </a:cubicBezTo>
                <a:lnTo>
                  <a:pt x="1903" y="6014"/>
                </a:lnTo>
                <a:cubicBezTo>
                  <a:pt x="1903" y="6221"/>
                  <a:pt x="2071" y="6389"/>
                  <a:pt x="2280" y="6391"/>
                </a:cubicBezTo>
                <a:lnTo>
                  <a:pt x="2537" y="6391"/>
                </a:lnTo>
                <a:cubicBezTo>
                  <a:pt x="2744" y="6389"/>
                  <a:pt x="2913" y="6221"/>
                  <a:pt x="2913" y="6014"/>
                </a:cubicBezTo>
                <a:lnTo>
                  <a:pt x="2913" y="5858"/>
                </a:lnTo>
                <a:cubicBezTo>
                  <a:pt x="3066" y="5807"/>
                  <a:pt x="3168" y="5663"/>
                  <a:pt x="3168" y="5501"/>
                </a:cubicBezTo>
                <a:lnTo>
                  <a:pt x="3168" y="4728"/>
                </a:lnTo>
                <a:cubicBezTo>
                  <a:pt x="3168" y="4580"/>
                  <a:pt x="3252" y="4443"/>
                  <a:pt x="3386" y="4378"/>
                </a:cubicBezTo>
                <a:cubicBezTo>
                  <a:pt x="4084" y="4050"/>
                  <a:pt x="4571" y="3394"/>
                  <a:pt x="4683" y="2631"/>
                </a:cubicBezTo>
                <a:cubicBezTo>
                  <a:pt x="4794" y="1868"/>
                  <a:pt x="4516" y="1100"/>
                  <a:pt x="3941" y="586"/>
                </a:cubicBezTo>
                <a:cubicBezTo>
                  <a:pt x="3515" y="204"/>
                  <a:pt x="2980" y="1"/>
                  <a:pt x="2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6"/>
          <p:cNvSpPr/>
          <p:nvPr/>
        </p:nvSpPr>
        <p:spPr>
          <a:xfrm rot="10800000" flipH="1">
            <a:off x="3359035" y="2354024"/>
            <a:ext cx="29550" cy="20925"/>
          </a:xfrm>
          <a:custGeom>
            <a:avLst/>
            <a:gdLst/>
            <a:ahLst/>
            <a:cxnLst/>
            <a:rect l="l" t="t" r="r" b="b"/>
            <a:pathLst>
              <a:path w="613" h="434" extrusionOk="0">
                <a:moveTo>
                  <a:pt x="474" y="0"/>
                </a:moveTo>
                <a:cubicBezTo>
                  <a:pt x="454" y="0"/>
                  <a:pt x="433" y="5"/>
                  <a:pt x="414" y="17"/>
                </a:cubicBezTo>
                <a:lnTo>
                  <a:pt x="82" y="209"/>
                </a:lnTo>
                <a:cubicBezTo>
                  <a:pt x="21" y="240"/>
                  <a:pt x="1" y="315"/>
                  <a:pt x="35" y="375"/>
                </a:cubicBezTo>
                <a:cubicBezTo>
                  <a:pt x="57" y="413"/>
                  <a:pt x="97" y="434"/>
                  <a:pt x="138" y="434"/>
                </a:cubicBezTo>
                <a:cubicBezTo>
                  <a:pt x="160" y="434"/>
                  <a:pt x="182" y="428"/>
                  <a:pt x="201" y="416"/>
                </a:cubicBezTo>
                <a:lnTo>
                  <a:pt x="534" y="224"/>
                </a:lnTo>
                <a:cubicBezTo>
                  <a:pt x="592" y="192"/>
                  <a:pt x="612" y="118"/>
                  <a:pt x="578" y="60"/>
                </a:cubicBezTo>
                <a:cubicBezTo>
                  <a:pt x="556" y="22"/>
                  <a:pt x="516"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6"/>
          <p:cNvSpPr/>
          <p:nvPr/>
        </p:nvSpPr>
        <p:spPr>
          <a:xfrm>
            <a:off x="3970308" y="911019"/>
            <a:ext cx="222950" cy="168151"/>
          </a:xfrm>
          <a:custGeom>
            <a:avLst/>
            <a:gdLst/>
            <a:ahLst/>
            <a:cxnLst/>
            <a:rect l="l" t="t" r="r" b="b"/>
            <a:pathLst>
              <a:path w="10240" h="7724" extrusionOk="0">
                <a:moveTo>
                  <a:pt x="9122" y="1"/>
                </a:moveTo>
                <a:cubicBezTo>
                  <a:pt x="9099" y="1"/>
                  <a:pt x="9076" y="6"/>
                  <a:pt x="9055" y="16"/>
                </a:cubicBezTo>
                <a:cubicBezTo>
                  <a:pt x="8978" y="52"/>
                  <a:pt x="8944" y="144"/>
                  <a:pt x="8979" y="222"/>
                </a:cubicBezTo>
                <a:cubicBezTo>
                  <a:pt x="9899" y="2164"/>
                  <a:pt x="9484" y="4477"/>
                  <a:pt x="7945" y="5978"/>
                </a:cubicBezTo>
                <a:cubicBezTo>
                  <a:pt x="6983" y="6918"/>
                  <a:pt x="5714" y="7410"/>
                  <a:pt x="4428" y="7410"/>
                </a:cubicBezTo>
                <a:cubicBezTo>
                  <a:pt x="3659" y="7410"/>
                  <a:pt x="2885" y="7234"/>
                  <a:pt x="2167" y="6873"/>
                </a:cubicBezTo>
                <a:cubicBezTo>
                  <a:pt x="1574" y="6572"/>
                  <a:pt x="1047" y="6160"/>
                  <a:pt x="614" y="5656"/>
                </a:cubicBezTo>
                <a:lnTo>
                  <a:pt x="614" y="5656"/>
                </a:lnTo>
                <a:lnTo>
                  <a:pt x="1232" y="5862"/>
                </a:lnTo>
                <a:cubicBezTo>
                  <a:pt x="1247" y="5867"/>
                  <a:pt x="1262" y="5869"/>
                  <a:pt x="1277" y="5869"/>
                </a:cubicBezTo>
                <a:cubicBezTo>
                  <a:pt x="1343" y="5869"/>
                  <a:pt x="1404" y="5827"/>
                  <a:pt x="1426" y="5763"/>
                </a:cubicBezTo>
                <a:cubicBezTo>
                  <a:pt x="1453" y="5682"/>
                  <a:pt x="1411" y="5594"/>
                  <a:pt x="1331" y="5565"/>
                </a:cubicBezTo>
                <a:lnTo>
                  <a:pt x="220" y="5195"/>
                </a:lnTo>
                <a:cubicBezTo>
                  <a:pt x="203" y="5189"/>
                  <a:pt x="186" y="5187"/>
                  <a:pt x="170" y="5187"/>
                </a:cubicBezTo>
                <a:cubicBezTo>
                  <a:pt x="78" y="5187"/>
                  <a:pt x="0" y="5268"/>
                  <a:pt x="15" y="5366"/>
                </a:cubicBezTo>
                <a:lnTo>
                  <a:pt x="200" y="6663"/>
                </a:lnTo>
                <a:cubicBezTo>
                  <a:pt x="211" y="6740"/>
                  <a:pt x="277" y="6798"/>
                  <a:pt x="355" y="6798"/>
                </a:cubicBezTo>
                <a:cubicBezTo>
                  <a:pt x="363" y="6798"/>
                  <a:pt x="369" y="6797"/>
                  <a:pt x="377" y="6795"/>
                </a:cubicBezTo>
                <a:cubicBezTo>
                  <a:pt x="462" y="6783"/>
                  <a:pt x="523" y="6704"/>
                  <a:pt x="509" y="6619"/>
                </a:cubicBezTo>
                <a:lnTo>
                  <a:pt x="407" y="5895"/>
                </a:lnTo>
                <a:lnTo>
                  <a:pt x="407" y="5895"/>
                </a:lnTo>
                <a:cubicBezTo>
                  <a:pt x="861" y="6414"/>
                  <a:pt x="1410" y="6841"/>
                  <a:pt x="2025" y="7153"/>
                </a:cubicBezTo>
                <a:cubicBezTo>
                  <a:pt x="2788" y="7537"/>
                  <a:pt x="3611" y="7724"/>
                  <a:pt x="4428" y="7724"/>
                </a:cubicBezTo>
                <a:cubicBezTo>
                  <a:pt x="5794" y="7724"/>
                  <a:pt x="7142" y="7201"/>
                  <a:pt x="8165" y="6203"/>
                </a:cubicBezTo>
                <a:cubicBezTo>
                  <a:pt x="9798" y="4608"/>
                  <a:pt x="10239" y="2152"/>
                  <a:pt x="9262" y="89"/>
                </a:cubicBezTo>
                <a:lnTo>
                  <a:pt x="9262" y="87"/>
                </a:lnTo>
                <a:cubicBezTo>
                  <a:pt x="9235" y="32"/>
                  <a:pt x="9180" y="1"/>
                  <a:pt x="9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6"/>
          <p:cNvSpPr/>
          <p:nvPr/>
        </p:nvSpPr>
        <p:spPr>
          <a:xfrm>
            <a:off x="3936713" y="846425"/>
            <a:ext cx="226565" cy="168217"/>
          </a:xfrm>
          <a:custGeom>
            <a:avLst/>
            <a:gdLst/>
            <a:ahLst/>
            <a:cxnLst/>
            <a:rect l="l" t="t" r="r" b="b"/>
            <a:pathLst>
              <a:path w="10406" h="7727" extrusionOk="0">
                <a:moveTo>
                  <a:pt x="5972" y="1"/>
                </a:moveTo>
                <a:cubicBezTo>
                  <a:pt x="4961" y="1"/>
                  <a:pt x="3942" y="287"/>
                  <a:pt x="3043" y="876"/>
                </a:cubicBezTo>
                <a:cubicBezTo>
                  <a:pt x="811" y="2340"/>
                  <a:pt x="1" y="5226"/>
                  <a:pt x="1144" y="7637"/>
                </a:cubicBezTo>
                <a:cubicBezTo>
                  <a:pt x="1171" y="7692"/>
                  <a:pt x="1226" y="7727"/>
                  <a:pt x="1285" y="7727"/>
                </a:cubicBezTo>
                <a:cubicBezTo>
                  <a:pt x="1309" y="7727"/>
                  <a:pt x="1332" y="7721"/>
                  <a:pt x="1352" y="7711"/>
                </a:cubicBezTo>
                <a:cubicBezTo>
                  <a:pt x="1432" y="7674"/>
                  <a:pt x="1464" y="7581"/>
                  <a:pt x="1428" y="7502"/>
                </a:cubicBezTo>
                <a:cubicBezTo>
                  <a:pt x="347" y="5226"/>
                  <a:pt x="1118" y="2500"/>
                  <a:pt x="3232" y="1125"/>
                </a:cubicBezTo>
                <a:cubicBezTo>
                  <a:pt x="4074" y="578"/>
                  <a:pt x="5026" y="313"/>
                  <a:pt x="5971" y="313"/>
                </a:cubicBezTo>
                <a:cubicBezTo>
                  <a:pt x="7396" y="313"/>
                  <a:pt x="8804" y="917"/>
                  <a:pt x="9791" y="2068"/>
                </a:cubicBezTo>
                <a:lnTo>
                  <a:pt x="9175" y="1862"/>
                </a:lnTo>
                <a:cubicBezTo>
                  <a:pt x="9159" y="1856"/>
                  <a:pt x="9142" y="1854"/>
                  <a:pt x="9126" y="1854"/>
                </a:cubicBezTo>
                <a:cubicBezTo>
                  <a:pt x="9060" y="1854"/>
                  <a:pt x="8999" y="1895"/>
                  <a:pt x="8977" y="1961"/>
                </a:cubicBezTo>
                <a:cubicBezTo>
                  <a:pt x="8949" y="2043"/>
                  <a:pt x="8993" y="2131"/>
                  <a:pt x="9075" y="2159"/>
                </a:cubicBezTo>
                <a:lnTo>
                  <a:pt x="10187" y="2529"/>
                </a:lnTo>
                <a:cubicBezTo>
                  <a:pt x="10204" y="2535"/>
                  <a:pt x="10221" y="2537"/>
                  <a:pt x="10237" y="2537"/>
                </a:cubicBezTo>
                <a:cubicBezTo>
                  <a:pt x="10328" y="2537"/>
                  <a:pt x="10405" y="2457"/>
                  <a:pt x="10392" y="2358"/>
                </a:cubicBezTo>
                <a:lnTo>
                  <a:pt x="10206" y="1062"/>
                </a:lnTo>
                <a:cubicBezTo>
                  <a:pt x="10195" y="983"/>
                  <a:pt x="10128" y="927"/>
                  <a:pt x="10052" y="927"/>
                </a:cubicBezTo>
                <a:cubicBezTo>
                  <a:pt x="10044" y="927"/>
                  <a:pt x="10037" y="928"/>
                  <a:pt x="10030" y="929"/>
                </a:cubicBezTo>
                <a:cubicBezTo>
                  <a:pt x="9943" y="941"/>
                  <a:pt x="9884" y="1020"/>
                  <a:pt x="9896" y="1105"/>
                </a:cubicBezTo>
                <a:lnTo>
                  <a:pt x="10000" y="1829"/>
                </a:lnTo>
                <a:cubicBezTo>
                  <a:pt x="8951" y="629"/>
                  <a:pt x="7470" y="1"/>
                  <a:pt x="59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6"/>
          <p:cNvSpPr/>
          <p:nvPr/>
        </p:nvSpPr>
        <p:spPr>
          <a:xfrm>
            <a:off x="4037477" y="908101"/>
            <a:ext cx="10908" cy="18069"/>
          </a:xfrm>
          <a:custGeom>
            <a:avLst/>
            <a:gdLst/>
            <a:ahLst/>
            <a:cxnLst/>
            <a:rect l="l" t="t" r="r" b="b"/>
            <a:pathLst>
              <a:path w="501" h="830" extrusionOk="0">
                <a:moveTo>
                  <a:pt x="335" y="1"/>
                </a:moveTo>
                <a:cubicBezTo>
                  <a:pt x="247" y="2"/>
                  <a:pt x="179" y="73"/>
                  <a:pt x="180" y="159"/>
                </a:cubicBezTo>
                <a:lnTo>
                  <a:pt x="185" y="448"/>
                </a:lnTo>
                <a:lnTo>
                  <a:pt x="68" y="558"/>
                </a:lnTo>
                <a:cubicBezTo>
                  <a:pt x="4" y="617"/>
                  <a:pt x="1" y="718"/>
                  <a:pt x="61" y="781"/>
                </a:cubicBezTo>
                <a:cubicBezTo>
                  <a:pt x="92" y="814"/>
                  <a:pt x="133" y="830"/>
                  <a:pt x="174" y="830"/>
                </a:cubicBezTo>
                <a:cubicBezTo>
                  <a:pt x="214" y="830"/>
                  <a:pt x="254" y="815"/>
                  <a:pt x="285" y="785"/>
                </a:cubicBezTo>
                <a:lnTo>
                  <a:pt x="451" y="628"/>
                </a:lnTo>
                <a:cubicBezTo>
                  <a:pt x="481" y="597"/>
                  <a:pt x="500" y="555"/>
                  <a:pt x="499" y="511"/>
                </a:cubicBezTo>
                <a:lnTo>
                  <a:pt x="494" y="155"/>
                </a:lnTo>
                <a:cubicBezTo>
                  <a:pt x="492" y="69"/>
                  <a:pt x="422" y="1"/>
                  <a:pt x="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6"/>
          <p:cNvSpPr/>
          <p:nvPr/>
        </p:nvSpPr>
        <p:spPr>
          <a:xfrm>
            <a:off x="3970961" y="875641"/>
            <a:ext cx="189094" cy="174356"/>
          </a:xfrm>
          <a:custGeom>
            <a:avLst/>
            <a:gdLst/>
            <a:ahLst/>
            <a:cxnLst/>
            <a:rect l="l" t="t" r="r" b="b"/>
            <a:pathLst>
              <a:path w="8685" h="8009" extrusionOk="0">
                <a:moveTo>
                  <a:pt x="3011" y="3067"/>
                </a:moveTo>
                <a:lnTo>
                  <a:pt x="3224" y="3092"/>
                </a:lnTo>
                <a:cubicBezTo>
                  <a:pt x="3237" y="3094"/>
                  <a:pt x="3249" y="3094"/>
                  <a:pt x="3262" y="3094"/>
                </a:cubicBezTo>
                <a:cubicBezTo>
                  <a:pt x="3284" y="3094"/>
                  <a:pt x="3306" y="3092"/>
                  <a:pt x="3328" y="3087"/>
                </a:cubicBezTo>
                <a:lnTo>
                  <a:pt x="3328" y="3087"/>
                </a:lnTo>
                <a:lnTo>
                  <a:pt x="3164" y="3449"/>
                </a:lnTo>
                <a:lnTo>
                  <a:pt x="2897" y="3374"/>
                </a:lnTo>
                <a:lnTo>
                  <a:pt x="3011" y="3067"/>
                </a:lnTo>
                <a:close/>
                <a:moveTo>
                  <a:pt x="4056" y="2991"/>
                </a:moveTo>
                <a:lnTo>
                  <a:pt x="4366" y="3371"/>
                </a:lnTo>
                <a:lnTo>
                  <a:pt x="4329" y="3476"/>
                </a:lnTo>
                <a:cubicBezTo>
                  <a:pt x="4302" y="3558"/>
                  <a:pt x="4347" y="3647"/>
                  <a:pt x="4428" y="3675"/>
                </a:cubicBezTo>
                <a:cubicBezTo>
                  <a:pt x="4445" y="3680"/>
                  <a:pt x="4461" y="3683"/>
                  <a:pt x="4479" y="3683"/>
                </a:cubicBezTo>
                <a:cubicBezTo>
                  <a:pt x="4546" y="3683"/>
                  <a:pt x="4605" y="3640"/>
                  <a:pt x="4627" y="3577"/>
                </a:cubicBezTo>
                <a:lnTo>
                  <a:pt x="4667" y="3458"/>
                </a:lnTo>
                <a:cubicBezTo>
                  <a:pt x="4700" y="3364"/>
                  <a:pt x="4681" y="3260"/>
                  <a:pt x="4616" y="3184"/>
                </a:cubicBezTo>
                <a:lnTo>
                  <a:pt x="4533" y="3081"/>
                </a:lnTo>
                <a:lnTo>
                  <a:pt x="4809" y="3291"/>
                </a:lnTo>
                <a:cubicBezTo>
                  <a:pt x="4836" y="3313"/>
                  <a:pt x="4869" y="3324"/>
                  <a:pt x="4903" y="3324"/>
                </a:cubicBezTo>
                <a:cubicBezTo>
                  <a:pt x="4923" y="3324"/>
                  <a:pt x="4944" y="3320"/>
                  <a:pt x="4963" y="3312"/>
                </a:cubicBezTo>
                <a:lnTo>
                  <a:pt x="5161" y="3228"/>
                </a:lnTo>
                <a:lnTo>
                  <a:pt x="5284" y="3365"/>
                </a:lnTo>
                <a:cubicBezTo>
                  <a:pt x="5313" y="3400"/>
                  <a:pt x="5356" y="3418"/>
                  <a:pt x="5400" y="3418"/>
                </a:cubicBezTo>
                <a:cubicBezTo>
                  <a:pt x="5404" y="3418"/>
                  <a:pt x="5409" y="3418"/>
                  <a:pt x="5413" y="3418"/>
                </a:cubicBezTo>
                <a:lnTo>
                  <a:pt x="5799" y="3386"/>
                </a:lnTo>
                <a:lnTo>
                  <a:pt x="5813" y="3453"/>
                </a:lnTo>
                <a:cubicBezTo>
                  <a:pt x="5826" y="3516"/>
                  <a:pt x="5781" y="3577"/>
                  <a:pt x="5715" y="3582"/>
                </a:cubicBezTo>
                <a:lnTo>
                  <a:pt x="5044" y="3636"/>
                </a:lnTo>
                <a:cubicBezTo>
                  <a:pt x="4895" y="3647"/>
                  <a:pt x="4782" y="3777"/>
                  <a:pt x="4790" y="3927"/>
                </a:cubicBezTo>
                <a:lnTo>
                  <a:pt x="4348" y="3779"/>
                </a:lnTo>
                <a:cubicBezTo>
                  <a:pt x="4336" y="3776"/>
                  <a:pt x="4328" y="3765"/>
                  <a:pt x="4327" y="3753"/>
                </a:cubicBezTo>
                <a:cubicBezTo>
                  <a:pt x="4298" y="3586"/>
                  <a:pt x="4154" y="3464"/>
                  <a:pt x="3985" y="3462"/>
                </a:cubicBezTo>
                <a:lnTo>
                  <a:pt x="3977" y="3462"/>
                </a:lnTo>
                <a:lnTo>
                  <a:pt x="3495" y="3474"/>
                </a:lnTo>
                <a:lnTo>
                  <a:pt x="3637" y="3162"/>
                </a:lnTo>
                <a:cubicBezTo>
                  <a:pt x="3650" y="3134"/>
                  <a:pt x="3674" y="3112"/>
                  <a:pt x="3703" y="3103"/>
                </a:cubicBezTo>
                <a:lnTo>
                  <a:pt x="4056" y="2991"/>
                </a:lnTo>
                <a:close/>
                <a:moveTo>
                  <a:pt x="7700" y="3527"/>
                </a:moveTo>
                <a:cubicBezTo>
                  <a:pt x="7728" y="3527"/>
                  <a:pt x="7755" y="3537"/>
                  <a:pt x="7777" y="3558"/>
                </a:cubicBezTo>
                <a:lnTo>
                  <a:pt x="8093" y="3868"/>
                </a:lnTo>
                <a:cubicBezTo>
                  <a:pt x="8096" y="3963"/>
                  <a:pt x="8096" y="4059"/>
                  <a:pt x="8092" y="4154"/>
                </a:cubicBezTo>
                <a:cubicBezTo>
                  <a:pt x="8047" y="5227"/>
                  <a:pt x="7539" y="6229"/>
                  <a:pt x="6696" y="6896"/>
                </a:cubicBezTo>
                <a:cubicBezTo>
                  <a:pt x="6754" y="6814"/>
                  <a:pt x="6804" y="6727"/>
                  <a:pt x="6843" y="6634"/>
                </a:cubicBezTo>
                <a:lnTo>
                  <a:pt x="7563" y="4970"/>
                </a:lnTo>
                <a:cubicBezTo>
                  <a:pt x="7608" y="4866"/>
                  <a:pt x="7531" y="4751"/>
                  <a:pt x="7420" y="4751"/>
                </a:cubicBezTo>
                <a:cubicBezTo>
                  <a:pt x="7415" y="4751"/>
                  <a:pt x="7411" y="4752"/>
                  <a:pt x="7407" y="4752"/>
                </a:cubicBezTo>
                <a:lnTo>
                  <a:pt x="7337" y="4757"/>
                </a:lnTo>
                <a:lnTo>
                  <a:pt x="7728" y="3981"/>
                </a:lnTo>
                <a:cubicBezTo>
                  <a:pt x="7792" y="3853"/>
                  <a:pt x="7753" y="3695"/>
                  <a:pt x="7634" y="3613"/>
                </a:cubicBezTo>
                <a:lnTo>
                  <a:pt x="7600" y="3589"/>
                </a:lnTo>
                <a:lnTo>
                  <a:pt x="7609" y="3577"/>
                </a:lnTo>
                <a:cubicBezTo>
                  <a:pt x="7629" y="3544"/>
                  <a:pt x="7664" y="3527"/>
                  <a:pt x="7700" y="3527"/>
                </a:cubicBezTo>
                <a:close/>
                <a:moveTo>
                  <a:pt x="4405" y="1"/>
                </a:moveTo>
                <a:cubicBezTo>
                  <a:pt x="3376" y="1"/>
                  <a:pt x="2350" y="395"/>
                  <a:pt x="1571" y="1174"/>
                </a:cubicBezTo>
                <a:cubicBezTo>
                  <a:pt x="104" y="2641"/>
                  <a:pt x="0" y="4988"/>
                  <a:pt x="1333" y="6580"/>
                </a:cubicBezTo>
                <a:cubicBezTo>
                  <a:pt x="1363" y="6616"/>
                  <a:pt x="1407" y="6635"/>
                  <a:pt x="1452" y="6635"/>
                </a:cubicBezTo>
                <a:cubicBezTo>
                  <a:pt x="1488" y="6635"/>
                  <a:pt x="1524" y="6623"/>
                  <a:pt x="1554" y="6598"/>
                </a:cubicBezTo>
                <a:cubicBezTo>
                  <a:pt x="1620" y="6542"/>
                  <a:pt x="1628" y="6444"/>
                  <a:pt x="1572" y="6378"/>
                </a:cubicBezTo>
                <a:cubicBezTo>
                  <a:pt x="668" y="5299"/>
                  <a:pt x="454" y="3799"/>
                  <a:pt x="1023" y="2511"/>
                </a:cubicBezTo>
                <a:cubicBezTo>
                  <a:pt x="1591" y="1224"/>
                  <a:pt x="2843" y="370"/>
                  <a:pt x="4251" y="314"/>
                </a:cubicBezTo>
                <a:cubicBezTo>
                  <a:pt x="4302" y="312"/>
                  <a:pt x="4354" y="311"/>
                  <a:pt x="4405" y="311"/>
                </a:cubicBezTo>
                <a:cubicBezTo>
                  <a:pt x="4563" y="311"/>
                  <a:pt x="4721" y="320"/>
                  <a:pt x="4877" y="341"/>
                </a:cubicBezTo>
                <a:lnTo>
                  <a:pt x="5090" y="602"/>
                </a:lnTo>
                <a:lnTo>
                  <a:pt x="5001" y="809"/>
                </a:lnTo>
                <a:lnTo>
                  <a:pt x="4873" y="579"/>
                </a:lnTo>
                <a:cubicBezTo>
                  <a:pt x="4846" y="529"/>
                  <a:pt x="4794" y="498"/>
                  <a:pt x="4736" y="498"/>
                </a:cubicBezTo>
                <a:lnTo>
                  <a:pt x="4234" y="498"/>
                </a:lnTo>
                <a:cubicBezTo>
                  <a:pt x="4176" y="500"/>
                  <a:pt x="4122" y="532"/>
                  <a:pt x="4095" y="583"/>
                </a:cubicBezTo>
                <a:lnTo>
                  <a:pt x="3742" y="1256"/>
                </a:lnTo>
                <a:cubicBezTo>
                  <a:pt x="3640" y="1451"/>
                  <a:pt x="3769" y="1688"/>
                  <a:pt x="3990" y="1706"/>
                </a:cubicBezTo>
                <a:lnTo>
                  <a:pt x="4270" y="1729"/>
                </a:lnTo>
                <a:cubicBezTo>
                  <a:pt x="4274" y="1729"/>
                  <a:pt x="4278" y="1729"/>
                  <a:pt x="4282" y="1729"/>
                </a:cubicBezTo>
                <a:cubicBezTo>
                  <a:pt x="4334" y="1729"/>
                  <a:pt x="4382" y="1705"/>
                  <a:pt x="4411" y="1663"/>
                </a:cubicBezTo>
                <a:lnTo>
                  <a:pt x="4518" y="1510"/>
                </a:lnTo>
                <a:lnTo>
                  <a:pt x="4574" y="1583"/>
                </a:lnTo>
                <a:lnTo>
                  <a:pt x="4537" y="1852"/>
                </a:lnTo>
                <a:lnTo>
                  <a:pt x="4056" y="1924"/>
                </a:lnTo>
                <a:cubicBezTo>
                  <a:pt x="4031" y="1928"/>
                  <a:pt x="4006" y="1937"/>
                  <a:pt x="3986" y="1952"/>
                </a:cubicBezTo>
                <a:lnTo>
                  <a:pt x="3367" y="2406"/>
                </a:lnTo>
                <a:cubicBezTo>
                  <a:pt x="3337" y="2429"/>
                  <a:pt x="3316" y="2460"/>
                  <a:pt x="3308" y="2496"/>
                </a:cubicBezTo>
                <a:lnTo>
                  <a:pt x="3240" y="2780"/>
                </a:lnTo>
                <a:lnTo>
                  <a:pt x="3030" y="2754"/>
                </a:lnTo>
                <a:cubicBezTo>
                  <a:pt x="3019" y="2753"/>
                  <a:pt x="3007" y="2752"/>
                  <a:pt x="2995" y="2752"/>
                </a:cubicBezTo>
                <a:cubicBezTo>
                  <a:pt x="2875" y="2752"/>
                  <a:pt x="2765" y="2826"/>
                  <a:pt x="2723" y="2941"/>
                </a:cubicBezTo>
                <a:lnTo>
                  <a:pt x="2596" y="3289"/>
                </a:lnTo>
                <a:cubicBezTo>
                  <a:pt x="2536" y="3446"/>
                  <a:pt x="2624" y="3620"/>
                  <a:pt x="2787" y="3667"/>
                </a:cubicBezTo>
                <a:lnTo>
                  <a:pt x="2791" y="3668"/>
                </a:lnTo>
                <a:lnTo>
                  <a:pt x="2787" y="3670"/>
                </a:lnTo>
                <a:cubicBezTo>
                  <a:pt x="2639" y="3736"/>
                  <a:pt x="2540" y="3878"/>
                  <a:pt x="2534" y="4040"/>
                </a:cubicBezTo>
                <a:lnTo>
                  <a:pt x="2531" y="4117"/>
                </a:lnTo>
                <a:lnTo>
                  <a:pt x="2092" y="4619"/>
                </a:lnTo>
                <a:cubicBezTo>
                  <a:pt x="2025" y="4697"/>
                  <a:pt x="1987" y="4795"/>
                  <a:pt x="1987" y="4897"/>
                </a:cubicBezTo>
                <a:lnTo>
                  <a:pt x="1987" y="5480"/>
                </a:lnTo>
                <a:cubicBezTo>
                  <a:pt x="1987" y="5631"/>
                  <a:pt x="2049" y="5774"/>
                  <a:pt x="2157" y="5879"/>
                </a:cubicBezTo>
                <a:lnTo>
                  <a:pt x="2575" y="6283"/>
                </a:lnTo>
                <a:cubicBezTo>
                  <a:pt x="2667" y="6371"/>
                  <a:pt x="2785" y="6425"/>
                  <a:pt x="2912" y="6436"/>
                </a:cubicBezTo>
                <a:lnTo>
                  <a:pt x="4146" y="6542"/>
                </a:lnTo>
                <a:lnTo>
                  <a:pt x="4142" y="6581"/>
                </a:lnTo>
                <a:cubicBezTo>
                  <a:pt x="4123" y="6732"/>
                  <a:pt x="4187" y="6882"/>
                  <a:pt x="4309" y="6973"/>
                </a:cubicBezTo>
                <a:lnTo>
                  <a:pt x="4527" y="7135"/>
                </a:lnTo>
                <a:lnTo>
                  <a:pt x="4512" y="7182"/>
                </a:lnTo>
                <a:cubicBezTo>
                  <a:pt x="4463" y="7343"/>
                  <a:pt x="4514" y="7518"/>
                  <a:pt x="4642" y="7627"/>
                </a:cubicBezTo>
                <a:lnTo>
                  <a:pt x="4705" y="7683"/>
                </a:lnTo>
                <a:cubicBezTo>
                  <a:pt x="4655" y="7688"/>
                  <a:pt x="4604" y="7691"/>
                  <a:pt x="4551" y="7693"/>
                </a:cubicBezTo>
                <a:cubicBezTo>
                  <a:pt x="4501" y="7695"/>
                  <a:pt x="4450" y="7696"/>
                  <a:pt x="4400" y="7696"/>
                </a:cubicBezTo>
                <a:cubicBezTo>
                  <a:pt x="3534" y="7696"/>
                  <a:pt x="2693" y="7392"/>
                  <a:pt x="2027" y="6832"/>
                </a:cubicBezTo>
                <a:cubicBezTo>
                  <a:pt x="1998" y="6807"/>
                  <a:pt x="1962" y="6795"/>
                  <a:pt x="1927" y="6795"/>
                </a:cubicBezTo>
                <a:cubicBezTo>
                  <a:pt x="1882" y="6795"/>
                  <a:pt x="1838" y="6814"/>
                  <a:pt x="1807" y="6851"/>
                </a:cubicBezTo>
                <a:cubicBezTo>
                  <a:pt x="1752" y="6917"/>
                  <a:pt x="1760" y="7016"/>
                  <a:pt x="1826" y="7071"/>
                </a:cubicBezTo>
                <a:cubicBezTo>
                  <a:pt x="2546" y="7677"/>
                  <a:pt x="3455" y="8008"/>
                  <a:pt x="4395" y="8008"/>
                </a:cubicBezTo>
                <a:cubicBezTo>
                  <a:pt x="4397" y="8008"/>
                  <a:pt x="4399" y="8008"/>
                  <a:pt x="4401" y="8008"/>
                </a:cubicBezTo>
                <a:cubicBezTo>
                  <a:pt x="4455" y="8008"/>
                  <a:pt x="4510" y="8008"/>
                  <a:pt x="4565" y="8006"/>
                </a:cubicBezTo>
                <a:cubicBezTo>
                  <a:pt x="6091" y="7944"/>
                  <a:pt x="7450" y="7019"/>
                  <a:pt x="8066" y="5622"/>
                </a:cubicBezTo>
                <a:cubicBezTo>
                  <a:pt x="8684" y="4223"/>
                  <a:pt x="8453" y="2597"/>
                  <a:pt x="7470" y="1427"/>
                </a:cubicBezTo>
                <a:cubicBezTo>
                  <a:pt x="7439" y="1390"/>
                  <a:pt x="7395" y="1372"/>
                  <a:pt x="7350" y="1372"/>
                </a:cubicBezTo>
                <a:cubicBezTo>
                  <a:pt x="7314" y="1372"/>
                  <a:pt x="7278" y="1384"/>
                  <a:pt x="7249" y="1408"/>
                </a:cubicBezTo>
                <a:cubicBezTo>
                  <a:pt x="7183" y="1465"/>
                  <a:pt x="7175" y="1563"/>
                  <a:pt x="7230" y="1629"/>
                </a:cubicBezTo>
                <a:cubicBezTo>
                  <a:pt x="7653" y="2131"/>
                  <a:pt x="7933" y="2735"/>
                  <a:pt x="8042" y="3382"/>
                </a:cubicBezTo>
                <a:lnTo>
                  <a:pt x="7995" y="3336"/>
                </a:lnTo>
                <a:cubicBezTo>
                  <a:pt x="7912" y="3254"/>
                  <a:pt x="7806" y="3215"/>
                  <a:pt x="7700" y="3215"/>
                </a:cubicBezTo>
                <a:cubicBezTo>
                  <a:pt x="7561" y="3215"/>
                  <a:pt x="7424" y="3282"/>
                  <a:pt x="7343" y="3411"/>
                </a:cubicBezTo>
                <a:lnTo>
                  <a:pt x="7316" y="3453"/>
                </a:lnTo>
                <a:cubicBezTo>
                  <a:pt x="7241" y="3453"/>
                  <a:pt x="7168" y="3480"/>
                  <a:pt x="7115" y="3531"/>
                </a:cubicBezTo>
                <a:lnTo>
                  <a:pt x="6909" y="3287"/>
                </a:lnTo>
                <a:cubicBezTo>
                  <a:pt x="6877" y="3248"/>
                  <a:pt x="6831" y="3227"/>
                  <a:pt x="6785" y="3227"/>
                </a:cubicBezTo>
                <a:cubicBezTo>
                  <a:pt x="6749" y="3227"/>
                  <a:pt x="6713" y="3239"/>
                  <a:pt x="6684" y="3264"/>
                </a:cubicBezTo>
                <a:cubicBezTo>
                  <a:pt x="6616" y="3321"/>
                  <a:pt x="6610" y="3423"/>
                  <a:pt x="6669" y="3489"/>
                </a:cubicBezTo>
                <a:lnTo>
                  <a:pt x="6984" y="3862"/>
                </a:lnTo>
                <a:cubicBezTo>
                  <a:pt x="7015" y="3899"/>
                  <a:pt x="7060" y="3918"/>
                  <a:pt x="7104" y="3918"/>
                </a:cubicBezTo>
                <a:cubicBezTo>
                  <a:pt x="7144" y="3918"/>
                  <a:pt x="7183" y="3903"/>
                  <a:pt x="7214" y="3873"/>
                </a:cubicBezTo>
                <a:lnTo>
                  <a:pt x="7315" y="3773"/>
                </a:lnTo>
                <a:lnTo>
                  <a:pt x="7439" y="3859"/>
                </a:lnTo>
                <a:lnTo>
                  <a:pt x="6973" y="4784"/>
                </a:lnTo>
                <a:lnTo>
                  <a:pt x="6948" y="4787"/>
                </a:lnTo>
                <a:cubicBezTo>
                  <a:pt x="6945" y="4787"/>
                  <a:pt x="6942" y="4787"/>
                  <a:pt x="6939" y="4787"/>
                </a:cubicBezTo>
                <a:cubicBezTo>
                  <a:pt x="6907" y="4787"/>
                  <a:pt x="6876" y="4773"/>
                  <a:pt x="6856" y="4747"/>
                </a:cubicBezTo>
                <a:lnTo>
                  <a:pt x="6236" y="3991"/>
                </a:lnTo>
                <a:cubicBezTo>
                  <a:pt x="6204" y="3954"/>
                  <a:pt x="6160" y="3934"/>
                  <a:pt x="6115" y="3934"/>
                </a:cubicBezTo>
                <a:cubicBezTo>
                  <a:pt x="6079" y="3934"/>
                  <a:pt x="6044" y="3946"/>
                  <a:pt x="6015" y="3970"/>
                </a:cubicBezTo>
                <a:cubicBezTo>
                  <a:pt x="5947" y="4025"/>
                  <a:pt x="5938" y="4123"/>
                  <a:pt x="5993" y="4189"/>
                </a:cubicBezTo>
                <a:lnTo>
                  <a:pt x="6614" y="4946"/>
                </a:lnTo>
                <a:cubicBezTo>
                  <a:pt x="6694" y="5045"/>
                  <a:pt x="6814" y="5100"/>
                  <a:pt x="6941" y="5100"/>
                </a:cubicBezTo>
                <a:cubicBezTo>
                  <a:pt x="6951" y="5100"/>
                  <a:pt x="6961" y="5100"/>
                  <a:pt x="6970" y="5099"/>
                </a:cubicBezTo>
                <a:lnTo>
                  <a:pt x="7172" y="5084"/>
                </a:lnTo>
                <a:lnTo>
                  <a:pt x="7172" y="5084"/>
                </a:lnTo>
                <a:lnTo>
                  <a:pt x="6556" y="6510"/>
                </a:lnTo>
                <a:cubicBezTo>
                  <a:pt x="6511" y="6614"/>
                  <a:pt x="6451" y="6711"/>
                  <a:pt x="6380" y="6797"/>
                </a:cubicBezTo>
                <a:lnTo>
                  <a:pt x="5887" y="7385"/>
                </a:lnTo>
                <a:cubicBezTo>
                  <a:pt x="5639" y="7494"/>
                  <a:pt x="5382" y="7575"/>
                  <a:pt x="5117" y="7626"/>
                </a:cubicBezTo>
                <a:lnTo>
                  <a:pt x="4846" y="7390"/>
                </a:lnTo>
                <a:cubicBezTo>
                  <a:pt x="4813" y="7364"/>
                  <a:pt x="4799" y="7318"/>
                  <a:pt x="4813" y="7276"/>
                </a:cubicBezTo>
                <a:lnTo>
                  <a:pt x="4860" y="7123"/>
                </a:lnTo>
                <a:cubicBezTo>
                  <a:pt x="4879" y="7059"/>
                  <a:pt x="4857" y="6991"/>
                  <a:pt x="4803" y="6950"/>
                </a:cubicBezTo>
                <a:lnTo>
                  <a:pt x="4496" y="6721"/>
                </a:lnTo>
                <a:cubicBezTo>
                  <a:pt x="4465" y="6699"/>
                  <a:pt x="4448" y="6659"/>
                  <a:pt x="4453" y="6620"/>
                </a:cubicBezTo>
                <a:lnTo>
                  <a:pt x="4479" y="6421"/>
                </a:lnTo>
                <a:cubicBezTo>
                  <a:pt x="4490" y="6332"/>
                  <a:pt x="4425" y="6253"/>
                  <a:pt x="4336" y="6245"/>
                </a:cubicBezTo>
                <a:lnTo>
                  <a:pt x="2940" y="6125"/>
                </a:lnTo>
                <a:cubicBezTo>
                  <a:pt x="2885" y="6120"/>
                  <a:pt x="2832" y="6095"/>
                  <a:pt x="2793" y="6058"/>
                </a:cubicBezTo>
                <a:lnTo>
                  <a:pt x="2375" y="5654"/>
                </a:lnTo>
                <a:cubicBezTo>
                  <a:pt x="2328" y="5608"/>
                  <a:pt x="2301" y="5545"/>
                  <a:pt x="2301" y="5480"/>
                </a:cubicBezTo>
                <a:lnTo>
                  <a:pt x="2301" y="4899"/>
                </a:lnTo>
                <a:cubicBezTo>
                  <a:pt x="2301" y="4872"/>
                  <a:pt x="2310" y="4846"/>
                  <a:pt x="2328" y="4827"/>
                </a:cubicBezTo>
                <a:lnTo>
                  <a:pt x="2804" y="4282"/>
                </a:lnTo>
                <a:cubicBezTo>
                  <a:pt x="2828" y="4255"/>
                  <a:pt x="2842" y="4222"/>
                  <a:pt x="2843" y="4185"/>
                </a:cubicBezTo>
                <a:lnTo>
                  <a:pt x="2847" y="4053"/>
                </a:lnTo>
                <a:cubicBezTo>
                  <a:pt x="2849" y="4012"/>
                  <a:pt x="2874" y="3974"/>
                  <a:pt x="2912" y="3958"/>
                </a:cubicBezTo>
                <a:lnTo>
                  <a:pt x="3285" y="3794"/>
                </a:lnTo>
                <a:lnTo>
                  <a:pt x="3985" y="3777"/>
                </a:lnTo>
                <a:cubicBezTo>
                  <a:pt x="3986" y="3777"/>
                  <a:pt x="3986" y="3777"/>
                  <a:pt x="3987" y="3777"/>
                </a:cubicBezTo>
                <a:cubicBezTo>
                  <a:pt x="4002" y="3777"/>
                  <a:pt x="4015" y="3789"/>
                  <a:pt x="4017" y="3804"/>
                </a:cubicBezTo>
                <a:cubicBezTo>
                  <a:pt x="4037" y="3932"/>
                  <a:pt x="4127" y="4037"/>
                  <a:pt x="4249" y="4078"/>
                </a:cubicBezTo>
                <a:lnTo>
                  <a:pt x="4749" y="4244"/>
                </a:lnTo>
                <a:cubicBezTo>
                  <a:pt x="4779" y="4254"/>
                  <a:pt x="4808" y="4259"/>
                  <a:pt x="4837" y="4259"/>
                </a:cubicBezTo>
                <a:cubicBezTo>
                  <a:pt x="4998" y="4259"/>
                  <a:pt x="5134" y="4117"/>
                  <a:pt x="5111" y="3946"/>
                </a:cubicBezTo>
                <a:lnTo>
                  <a:pt x="5740" y="3894"/>
                </a:lnTo>
                <a:cubicBezTo>
                  <a:pt x="5992" y="3874"/>
                  <a:pt x="6170" y="3639"/>
                  <a:pt x="6121" y="3391"/>
                </a:cubicBezTo>
                <a:lnTo>
                  <a:pt x="6102" y="3304"/>
                </a:lnTo>
                <a:cubicBezTo>
                  <a:pt x="6076" y="3167"/>
                  <a:pt x="5958" y="3071"/>
                  <a:pt x="5822" y="3071"/>
                </a:cubicBezTo>
                <a:cubicBezTo>
                  <a:pt x="5813" y="3071"/>
                  <a:pt x="5804" y="3071"/>
                  <a:pt x="5795" y="3072"/>
                </a:cubicBezTo>
                <a:lnTo>
                  <a:pt x="5466" y="3099"/>
                </a:lnTo>
                <a:lnTo>
                  <a:pt x="5416" y="3044"/>
                </a:lnTo>
                <a:lnTo>
                  <a:pt x="5851" y="2609"/>
                </a:lnTo>
                <a:cubicBezTo>
                  <a:pt x="5908" y="2547"/>
                  <a:pt x="5907" y="2450"/>
                  <a:pt x="5846" y="2391"/>
                </a:cubicBezTo>
                <a:cubicBezTo>
                  <a:pt x="5816" y="2360"/>
                  <a:pt x="5776" y="2344"/>
                  <a:pt x="5736" y="2344"/>
                </a:cubicBezTo>
                <a:cubicBezTo>
                  <a:pt x="5697" y="2344"/>
                  <a:pt x="5659" y="2359"/>
                  <a:pt x="5628" y="2387"/>
                </a:cubicBezTo>
                <a:lnTo>
                  <a:pt x="5103" y="2913"/>
                </a:lnTo>
                <a:lnTo>
                  <a:pt x="4927" y="2987"/>
                </a:lnTo>
                <a:lnTo>
                  <a:pt x="4434" y="2612"/>
                </a:lnTo>
                <a:cubicBezTo>
                  <a:pt x="4407" y="2591"/>
                  <a:pt x="4374" y="2580"/>
                  <a:pt x="4340" y="2580"/>
                </a:cubicBezTo>
                <a:cubicBezTo>
                  <a:pt x="4324" y="2580"/>
                  <a:pt x="4307" y="2582"/>
                  <a:pt x="4292" y="2587"/>
                </a:cubicBezTo>
                <a:lnTo>
                  <a:pt x="3608" y="2805"/>
                </a:lnTo>
                <a:cubicBezTo>
                  <a:pt x="3589" y="2812"/>
                  <a:pt x="3569" y="2820"/>
                  <a:pt x="3551" y="2828"/>
                </a:cubicBezTo>
                <a:lnTo>
                  <a:pt x="3600" y="2624"/>
                </a:lnTo>
                <a:lnTo>
                  <a:pt x="4141" y="2228"/>
                </a:lnTo>
                <a:lnTo>
                  <a:pt x="4700" y="2145"/>
                </a:lnTo>
                <a:cubicBezTo>
                  <a:pt x="4768" y="2135"/>
                  <a:pt x="4822" y="2081"/>
                  <a:pt x="4831" y="2013"/>
                </a:cubicBezTo>
                <a:lnTo>
                  <a:pt x="4895" y="1562"/>
                </a:lnTo>
                <a:cubicBezTo>
                  <a:pt x="4901" y="1519"/>
                  <a:pt x="4889" y="1475"/>
                  <a:pt x="4864" y="1442"/>
                </a:cubicBezTo>
                <a:lnTo>
                  <a:pt x="4634" y="1152"/>
                </a:lnTo>
                <a:cubicBezTo>
                  <a:pt x="4602" y="1113"/>
                  <a:pt x="4557" y="1093"/>
                  <a:pt x="4511" y="1093"/>
                </a:cubicBezTo>
                <a:cubicBezTo>
                  <a:pt x="4462" y="1093"/>
                  <a:pt x="4414" y="1115"/>
                  <a:pt x="4383" y="1159"/>
                </a:cubicBezTo>
                <a:lnTo>
                  <a:pt x="4207" y="1410"/>
                </a:lnTo>
                <a:lnTo>
                  <a:pt x="4024" y="1395"/>
                </a:lnTo>
                <a:lnTo>
                  <a:pt x="4329" y="813"/>
                </a:lnTo>
                <a:lnTo>
                  <a:pt x="4644" y="813"/>
                </a:lnTo>
                <a:lnTo>
                  <a:pt x="4883" y="1243"/>
                </a:lnTo>
                <a:cubicBezTo>
                  <a:pt x="4913" y="1296"/>
                  <a:pt x="4966" y="1323"/>
                  <a:pt x="5019" y="1323"/>
                </a:cubicBezTo>
                <a:cubicBezTo>
                  <a:pt x="5078" y="1323"/>
                  <a:pt x="5136" y="1291"/>
                  <a:pt x="5164" y="1228"/>
                </a:cubicBezTo>
                <a:lnTo>
                  <a:pt x="5383" y="712"/>
                </a:lnTo>
                <a:cubicBezTo>
                  <a:pt x="5422" y="622"/>
                  <a:pt x="5412" y="517"/>
                  <a:pt x="5356" y="436"/>
                </a:cubicBezTo>
                <a:lnTo>
                  <a:pt x="5356" y="436"/>
                </a:lnTo>
                <a:cubicBezTo>
                  <a:pt x="5879" y="575"/>
                  <a:pt x="6363" y="828"/>
                  <a:pt x="6777" y="1177"/>
                </a:cubicBezTo>
                <a:cubicBezTo>
                  <a:pt x="6806" y="1201"/>
                  <a:pt x="6842" y="1213"/>
                  <a:pt x="6877" y="1213"/>
                </a:cubicBezTo>
                <a:cubicBezTo>
                  <a:pt x="6921" y="1213"/>
                  <a:pt x="6965" y="1194"/>
                  <a:pt x="6996" y="1158"/>
                </a:cubicBezTo>
                <a:cubicBezTo>
                  <a:pt x="7053" y="1092"/>
                  <a:pt x="7045" y="992"/>
                  <a:pt x="6979" y="937"/>
                </a:cubicBezTo>
                <a:cubicBezTo>
                  <a:pt x="6231" y="310"/>
                  <a:pt x="5317" y="1"/>
                  <a:pt x="4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9"/>
          <p:cNvSpPr/>
          <p:nvPr/>
        </p:nvSpPr>
        <p:spPr>
          <a:xfrm>
            <a:off x="-403550" y="1010685"/>
            <a:ext cx="4828200" cy="359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9"/>
          <p:cNvSpPr/>
          <p:nvPr/>
        </p:nvSpPr>
        <p:spPr>
          <a:xfrm>
            <a:off x="4933950" y="2893325"/>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9"/>
          <p:cNvSpPr/>
          <p:nvPr/>
        </p:nvSpPr>
        <p:spPr>
          <a:xfrm>
            <a:off x="4933950" y="3475309"/>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9"/>
          <p:cNvSpPr/>
          <p:nvPr/>
        </p:nvSpPr>
        <p:spPr>
          <a:xfrm>
            <a:off x="6758724" y="2893325"/>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9"/>
          <p:cNvSpPr/>
          <p:nvPr/>
        </p:nvSpPr>
        <p:spPr>
          <a:xfrm>
            <a:off x="6758724" y="3475309"/>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9"/>
          <p:cNvSpPr/>
          <p:nvPr/>
        </p:nvSpPr>
        <p:spPr>
          <a:xfrm>
            <a:off x="4715794" y="540000"/>
            <a:ext cx="4828200" cy="359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9"/>
          <p:cNvSpPr txBox="1"/>
          <p:nvPr/>
        </p:nvSpPr>
        <p:spPr>
          <a:xfrm>
            <a:off x="2730175" y="134477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Gender</a:t>
            </a:r>
            <a:endParaRPr>
              <a:solidFill>
                <a:schemeClr val="dk1"/>
              </a:solidFill>
              <a:latin typeface="DM Serif Display"/>
              <a:ea typeface="DM Serif Display"/>
              <a:cs typeface="DM Serif Display"/>
              <a:sym typeface="DM Serif Display"/>
            </a:endParaRPr>
          </a:p>
        </p:txBody>
      </p:sp>
      <p:sp>
        <p:nvSpPr>
          <p:cNvPr id="268" name="Google Shape;268;p39"/>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Target</a:t>
            </a:r>
            <a:endParaRPr/>
          </a:p>
        </p:txBody>
      </p:sp>
      <p:sp>
        <p:nvSpPr>
          <p:cNvPr id="269" name="Google Shape;269;p39"/>
          <p:cNvSpPr/>
          <p:nvPr/>
        </p:nvSpPr>
        <p:spPr>
          <a:xfrm>
            <a:off x="910900" y="1724025"/>
            <a:ext cx="3513600" cy="30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9"/>
          <p:cNvSpPr/>
          <p:nvPr/>
        </p:nvSpPr>
        <p:spPr>
          <a:xfrm>
            <a:off x="910900" y="2246100"/>
            <a:ext cx="3513600" cy="30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9"/>
          <p:cNvSpPr txBox="1"/>
          <p:nvPr/>
        </p:nvSpPr>
        <p:spPr>
          <a:xfrm>
            <a:off x="2730176" y="300912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Age</a:t>
            </a:r>
            <a:endParaRPr>
              <a:solidFill>
                <a:schemeClr val="dk1"/>
              </a:solidFill>
              <a:latin typeface="DM Serif Display"/>
              <a:ea typeface="DM Serif Display"/>
              <a:cs typeface="DM Serif Display"/>
              <a:sym typeface="DM Serif Display"/>
            </a:endParaRPr>
          </a:p>
        </p:txBody>
      </p:sp>
      <p:sp>
        <p:nvSpPr>
          <p:cNvPr id="272" name="Google Shape;272;p39"/>
          <p:cNvSpPr txBox="1"/>
          <p:nvPr/>
        </p:nvSpPr>
        <p:spPr>
          <a:xfrm>
            <a:off x="2730175" y="176917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Male</a:t>
            </a:r>
            <a:endParaRPr sz="1200">
              <a:solidFill>
                <a:schemeClr val="dk1"/>
              </a:solidFill>
              <a:latin typeface="Open Sans Light"/>
              <a:ea typeface="Open Sans Light"/>
              <a:cs typeface="Open Sans Light"/>
              <a:sym typeface="Open Sans Light"/>
            </a:endParaRPr>
          </a:p>
        </p:txBody>
      </p:sp>
      <p:sp>
        <p:nvSpPr>
          <p:cNvPr id="273" name="Google Shape;273;p39"/>
          <p:cNvSpPr txBox="1"/>
          <p:nvPr/>
        </p:nvSpPr>
        <p:spPr>
          <a:xfrm>
            <a:off x="2730175" y="2291250"/>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Female</a:t>
            </a:r>
            <a:endParaRPr sz="1200">
              <a:solidFill>
                <a:schemeClr val="dk1"/>
              </a:solidFill>
              <a:latin typeface="Open Sans Light"/>
              <a:ea typeface="Open Sans Light"/>
              <a:cs typeface="Open Sans Light"/>
              <a:sym typeface="Open Sans Light"/>
            </a:endParaRPr>
          </a:p>
        </p:txBody>
      </p:sp>
      <p:sp>
        <p:nvSpPr>
          <p:cNvPr id="274" name="Google Shape;274;p39"/>
          <p:cNvSpPr/>
          <p:nvPr/>
        </p:nvSpPr>
        <p:spPr>
          <a:xfrm>
            <a:off x="899125" y="1724100"/>
            <a:ext cx="1421400" cy="303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9"/>
          <p:cNvSpPr/>
          <p:nvPr/>
        </p:nvSpPr>
        <p:spPr>
          <a:xfrm>
            <a:off x="899125" y="2246100"/>
            <a:ext cx="2231100" cy="303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9"/>
          <p:cNvSpPr/>
          <p:nvPr/>
        </p:nvSpPr>
        <p:spPr>
          <a:xfrm>
            <a:off x="2237045" y="3378371"/>
            <a:ext cx="1036200" cy="102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9"/>
          <p:cNvSpPr/>
          <p:nvPr/>
        </p:nvSpPr>
        <p:spPr>
          <a:xfrm>
            <a:off x="1569550" y="3510750"/>
            <a:ext cx="762300" cy="762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9"/>
          <p:cNvSpPr txBox="1"/>
          <p:nvPr/>
        </p:nvSpPr>
        <p:spPr>
          <a:xfrm>
            <a:off x="758462" y="4191513"/>
            <a:ext cx="6501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30-45</a:t>
            </a:r>
            <a:endParaRPr sz="1200">
              <a:solidFill>
                <a:schemeClr val="dk1"/>
              </a:solidFill>
              <a:latin typeface="Open Sans Light"/>
              <a:ea typeface="Open Sans Light"/>
              <a:cs typeface="Open Sans Light"/>
              <a:sym typeface="Open Sans Light"/>
            </a:endParaRPr>
          </a:p>
        </p:txBody>
      </p:sp>
      <p:sp>
        <p:nvSpPr>
          <p:cNvPr id="279" name="Google Shape;279;p39"/>
          <p:cNvSpPr txBox="1"/>
          <p:nvPr/>
        </p:nvSpPr>
        <p:spPr>
          <a:xfrm>
            <a:off x="5097750" y="3000625"/>
            <a:ext cx="11133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1</a:t>
            </a:r>
            <a:endParaRPr sz="1200">
              <a:solidFill>
                <a:schemeClr val="dk1"/>
              </a:solidFill>
              <a:latin typeface="Open Sans Light"/>
              <a:ea typeface="Open Sans Light"/>
              <a:cs typeface="Open Sans Light"/>
              <a:sym typeface="Open Sans Light"/>
            </a:endParaRPr>
          </a:p>
        </p:txBody>
      </p:sp>
      <p:sp>
        <p:nvSpPr>
          <p:cNvPr id="280" name="Google Shape;280;p39"/>
          <p:cNvSpPr txBox="1"/>
          <p:nvPr/>
        </p:nvSpPr>
        <p:spPr>
          <a:xfrm>
            <a:off x="4933950" y="744700"/>
            <a:ext cx="1376100" cy="2127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Average Spend per Customer</a:t>
            </a:r>
            <a:endParaRPr>
              <a:solidFill>
                <a:schemeClr val="dk1"/>
              </a:solidFill>
              <a:latin typeface="DM Serif Display"/>
              <a:ea typeface="DM Serif Display"/>
              <a:cs typeface="DM Serif Display"/>
              <a:sym typeface="DM Serif Display"/>
            </a:endParaRPr>
          </a:p>
        </p:txBody>
      </p:sp>
      <p:sp>
        <p:nvSpPr>
          <p:cNvPr id="281" name="Google Shape;281;p39"/>
          <p:cNvSpPr txBox="1"/>
          <p:nvPr/>
        </p:nvSpPr>
        <p:spPr>
          <a:xfrm>
            <a:off x="4933951" y="2409050"/>
            <a:ext cx="13761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Interests</a:t>
            </a:r>
            <a:endParaRPr>
              <a:solidFill>
                <a:schemeClr val="dk1"/>
              </a:solidFill>
              <a:latin typeface="DM Serif Display"/>
              <a:ea typeface="DM Serif Display"/>
              <a:cs typeface="DM Serif Display"/>
              <a:sym typeface="DM Serif Display"/>
            </a:endParaRPr>
          </a:p>
        </p:txBody>
      </p:sp>
      <p:sp>
        <p:nvSpPr>
          <p:cNvPr id="282" name="Google Shape;282;p39"/>
          <p:cNvSpPr txBox="1"/>
          <p:nvPr/>
        </p:nvSpPr>
        <p:spPr>
          <a:xfrm>
            <a:off x="2434825" y="3824800"/>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800">
                <a:solidFill>
                  <a:schemeClr val="dk1"/>
                </a:solidFill>
                <a:latin typeface="DM Serif Display"/>
                <a:ea typeface="DM Serif Display"/>
                <a:cs typeface="DM Serif Display"/>
                <a:sym typeface="DM Serif Display"/>
              </a:rPr>
              <a:t>60%</a:t>
            </a:r>
            <a:endParaRPr sz="1800">
              <a:solidFill>
                <a:schemeClr val="dk1"/>
              </a:solidFill>
              <a:latin typeface="DM Serif Display"/>
              <a:ea typeface="DM Serif Display"/>
              <a:cs typeface="DM Serif Display"/>
              <a:sym typeface="DM Serif Display"/>
            </a:endParaRPr>
          </a:p>
        </p:txBody>
      </p:sp>
      <p:sp>
        <p:nvSpPr>
          <p:cNvPr id="283" name="Google Shape;283;p39"/>
          <p:cNvSpPr txBox="1"/>
          <p:nvPr/>
        </p:nvSpPr>
        <p:spPr>
          <a:xfrm>
            <a:off x="1601800" y="3824800"/>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800">
                <a:solidFill>
                  <a:schemeClr val="lt1"/>
                </a:solidFill>
                <a:latin typeface="DM Serif Display"/>
                <a:ea typeface="DM Serif Display"/>
                <a:cs typeface="DM Serif Display"/>
                <a:sym typeface="DM Serif Display"/>
              </a:rPr>
              <a:t>40%</a:t>
            </a:r>
            <a:endParaRPr sz="1800">
              <a:solidFill>
                <a:schemeClr val="lt1"/>
              </a:solidFill>
              <a:latin typeface="DM Serif Display"/>
              <a:ea typeface="DM Serif Display"/>
              <a:cs typeface="DM Serif Display"/>
              <a:sym typeface="DM Serif Display"/>
            </a:endParaRPr>
          </a:p>
        </p:txBody>
      </p:sp>
      <p:sp>
        <p:nvSpPr>
          <p:cNvPr id="284" name="Google Shape;284;p39"/>
          <p:cNvSpPr/>
          <p:nvPr/>
        </p:nvSpPr>
        <p:spPr>
          <a:xfrm>
            <a:off x="5066250" y="1530000"/>
            <a:ext cx="2800275" cy="630875"/>
          </a:xfrm>
          <a:custGeom>
            <a:avLst/>
            <a:gdLst/>
            <a:ahLst/>
            <a:cxnLst/>
            <a:rect l="l" t="t" r="r" b="b"/>
            <a:pathLst>
              <a:path w="112011" h="25235" extrusionOk="0">
                <a:moveTo>
                  <a:pt x="0" y="25235"/>
                </a:moveTo>
                <a:lnTo>
                  <a:pt x="22402" y="10300"/>
                </a:lnTo>
                <a:lnTo>
                  <a:pt x="32702" y="18798"/>
                </a:lnTo>
                <a:lnTo>
                  <a:pt x="59997" y="0"/>
                </a:lnTo>
                <a:lnTo>
                  <a:pt x="79567" y="22145"/>
                </a:lnTo>
                <a:lnTo>
                  <a:pt x="90124" y="6438"/>
                </a:lnTo>
                <a:lnTo>
                  <a:pt x="112011" y="515"/>
                </a:lnTo>
              </a:path>
            </a:pathLst>
          </a:custGeom>
          <a:noFill/>
          <a:ln w="9525" cap="flat" cmpd="sng">
            <a:solidFill>
              <a:schemeClr val="dk2"/>
            </a:solidFill>
            <a:prstDash val="solid"/>
            <a:round/>
            <a:headEnd type="none" w="med" len="med"/>
            <a:tailEnd type="none" w="med" len="med"/>
          </a:ln>
        </p:spPr>
      </p:sp>
      <p:sp>
        <p:nvSpPr>
          <p:cNvPr id="285" name="Google Shape;285;p39"/>
          <p:cNvSpPr/>
          <p:nvPr/>
        </p:nvSpPr>
        <p:spPr>
          <a:xfrm>
            <a:off x="7628350" y="1324125"/>
            <a:ext cx="782700" cy="360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9"/>
          <p:cNvSpPr txBox="1"/>
          <p:nvPr/>
        </p:nvSpPr>
        <p:spPr>
          <a:xfrm>
            <a:off x="7670800" y="1397763"/>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lt1"/>
                </a:solidFill>
                <a:latin typeface="Open Sans Light"/>
                <a:ea typeface="Open Sans Light"/>
                <a:cs typeface="Open Sans Light"/>
                <a:sym typeface="Open Sans Light"/>
              </a:rPr>
              <a:t>$20,000</a:t>
            </a:r>
            <a:endParaRPr sz="1200">
              <a:solidFill>
                <a:schemeClr val="lt1"/>
              </a:solidFill>
              <a:latin typeface="Open Sans Light"/>
              <a:ea typeface="Open Sans Light"/>
              <a:cs typeface="Open Sans Light"/>
              <a:sym typeface="Open Sans Light"/>
            </a:endParaRPr>
          </a:p>
        </p:txBody>
      </p:sp>
      <p:sp>
        <p:nvSpPr>
          <p:cNvPr id="287" name="Google Shape;287;p39"/>
          <p:cNvSpPr/>
          <p:nvPr/>
        </p:nvSpPr>
        <p:spPr>
          <a:xfrm>
            <a:off x="4937500" y="1407700"/>
            <a:ext cx="3482650" cy="838373"/>
          </a:xfrm>
          <a:custGeom>
            <a:avLst/>
            <a:gdLst/>
            <a:ahLst/>
            <a:cxnLst/>
            <a:rect l="l" t="t" r="r" b="b"/>
            <a:pathLst>
              <a:path w="139306" h="34762" extrusionOk="0">
                <a:moveTo>
                  <a:pt x="0" y="0"/>
                </a:moveTo>
                <a:lnTo>
                  <a:pt x="0" y="34762"/>
                </a:lnTo>
                <a:lnTo>
                  <a:pt x="139306" y="34762"/>
                </a:lnTo>
              </a:path>
            </a:pathLst>
          </a:custGeom>
          <a:noFill/>
          <a:ln w="9525" cap="flat" cmpd="sng">
            <a:solidFill>
              <a:schemeClr val="dk2"/>
            </a:solidFill>
            <a:prstDash val="solid"/>
            <a:round/>
            <a:headEnd type="none" w="med" len="med"/>
            <a:tailEnd type="none" w="med" len="med"/>
          </a:ln>
        </p:spPr>
      </p:sp>
      <p:sp>
        <p:nvSpPr>
          <p:cNvPr id="288" name="Google Shape;288;p39"/>
          <p:cNvSpPr txBox="1"/>
          <p:nvPr/>
        </p:nvSpPr>
        <p:spPr>
          <a:xfrm>
            <a:off x="5097750" y="3609200"/>
            <a:ext cx="11133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2</a:t>
            </a:r>
            <a:endParaRPr sz="1200">
              <a:solidFill>
                <a:schemeClr val="dk1"/>
              </a:solidFill>
              <a:latin typeface="Open Sans Light"/>
              <a:ea typeface="Open Sans Light"/>
              <a:cs typeface="Open Sans Light"/>
              <a:sym typeface="Open Sans Light"/>
            </a:endParaRPr>
          </a:p>
        </p:txBody>
      </p:sp>
      <p:sp>
        <p:nvSpPr>
          <p:cNvPr id="289" name="Google Shape;289;p39"/>
          <p:cNvSpPr txBox="1"/>
          <p:nvPr/>
        </p:nvSpPr>
        <p:spPr>
          <a:xfrm>
            <a:off x="7151275" y="3609200"/>
            <a:ext cx="11133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4</a:t>
            </a:r>
            <a:endParaRPr sz="1200">
              <a:solidFill>
                <a:schemeClr val="dk1"/>
              </a:solidFill>
              <a:latin typeface="Open Sans Light"/>
              <a:ea typeface="Open Sans Light"/>
              <a:cs typeface="Open Sans Light"/>
              <a:sym typeface="Open Sans Light"/>
            </a:endParaRPr>
          </a:p>
        </p:txBody>
      </p:sp>
      <p:sp>
        <p:nvSpPr>
          <p:cNvPr id="290" name="Google Shape;290;p39"/>
          <p:cNvSpPr txBox="1"/>
          <p:nvPr/>
        </p:nvSpPr>
        <p:spPr>
          <a:xfrm>
            <a:off x="7151275" y="3009125"/>
            <a:ext cx="11133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3</a:t>
            </a:r>
            <a:endParaRPr sz="1200">
              <a:solidFill>
                <a:schemeClr val="dk1"/>
              </a:solidFill>
              <a:latin typeface="Open Sans Light"/>
              <a:ea typeface="Open Sans Light"/>
              <a:cs typeface="Open Sans Light"/>
              <a:sym typeface="Open Sans Light"/>
            </a:endParaRPr>
          </a:p>
        </p:txBody>
      </p:sp>
      <p:sp>
        <p:nvSpPr>
          <p:cNvPr id="291" name="Google Shape;291;p39"/>
          <p:cNvSpPr txBox="1"/>
          <p:nvPr/>
        </p:nvSpPr>
        <p:spPr>
          <a:xfrm>
            <a:off x="3456175" y="4191513"/>
            <a:ext cx="6501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45-60</a:t>
            </a:r>
            <a:endParaRPr sz="1200">
              <a:solidFill>
                <a:schemeClr val="dk1"/>
              </a:solidFill>
              <a:latin typeface="Open Sans Light"/>
              <a:ea typeface="Open Sans Light"/>
              <a:cs typeface="Open Sans Light"/>
              <a:sym typeface="Open Sans Light"/>
            </a:endParaRPr>
          </a:p>
        </p:txBody>
      </p:sp>
      <p:grpSp>
        <p:nvGrpSpPr>
          <p:cNvPr id="292" name="Google Shape;292;p39"/>
          <p:cNvGrpSpPr/>
          <p:nvPr/>
        </p:nvGrpSpPr>
        <p:grpSpPr>
          <a:xfrm>
            <a:off x="6211050" y="2989363"/>
            <a:ext cx="251100" cy="235225"/>
            <a:chOff x="6443000" y="255550"/>
            <a:chExt cx="251100" cy="235225"/>
          </a:xfrm>
        </p:grpSpPr>
        <p:sp>
          <p:nvSpPr>
            <p:cNvPr id="293" name="Google Shape;293;p39"/>
            <p:cNvSpPr/>
            <p:nvPr/>
          </p:nvSpPr>
          <p:spPr>
            <a:xfrm>
              <a:off x="6443000" y="255550"/>
              <a:ext cx="251100" cy="235225"/>
            </a:xfrm>
            <a:custGeom>
              <a:avLst/>
              <a:gdLst/>
              <a:ahLst/>
              <a:cxnLst/>
              <a:rect l="l" t="t" r="r" b="b"/>
              <a:pathLst>
                <a:path w="10044" h="9409" extrusionOk="0">
                  <a:moveTo>
                    <a:pt x="5311" y="317"/>
                  </a:moveTo>
                  <a:cubicBezTo>
                    <a:pt x="5647" y="317"/>
                    <a:pt x="5919" y="589"/>
                    <a:pt x="5919" y="925"/>
                  </a:cubicBezTo>
                  <a:lnTo>
                    <a:pt x="5919" y="1290"/>
                  </a:lnTo>
                  <a:cubicBezTo>
                    <a:pt x="5921" y="1570"/>
                    <a:pt x="6147" y="1796"/>
                    <a:pt x="6427" y="1796"/>
                  </a:cubicBezTo>
                  <a:lnTo>
                    <a:pt x="6576" y="1796"/>
                  </a:lnTo>
                  <a:cubicBezTo>
                    <a:pt x="6681" y="1796"/>
                    <a:pt x="6766" y="1881"/>
                    <a:pt x="6766" y="1986"/>
                  </a:cubicBezTo>
                  <a:lnTo>
                    <a:pt x="6766" y="2982"/>
                  </a:lnTo>
                  <a:cubicBezTo>
                    <a:pt x="6766" y="3086"/>
                    <a:pt x="6681" y="3170"/>
                    <a:pt x="6576" y="3170"/>
                  </a:cubicBezTo>
                  <a:lnTo>
                    <a:pt x="3465" y="3170"/>
                  </a:lnTo>
                  <a:cubicBezTo>
                    <a:pt x="3362" y="3170"/>
                    <a:pt x="3277" y="3086"/>
                    <a:pt x="3277" y="2982"/>
                  </a:cubicBezTo>
                  <a:lnTo>
                    <a:pt x="3277" y="1986"/>
                  </a:lnTo>
                  <a:cubicBezTo>
                    <a:pt x="3277" y="1882"/>
                    <a:pt x="3362" y="1797"/>
                    <a:pt x="3465" y="1797"/>
                  </a:cubicBezTo>
                  <a:lnTo>
                    <a:pt x="3616" y="1797"/>
                  </a:lnTo>
                  <a:cubicBezTo>
                    <a:pt x="3896" y="1796"/>
                    <a:pt x="4122" y="1570"/>
                    <a:pt x="4122" y="1291"/>
                  </a:cubicBezTo>
                  <a:lnTo>
                    <a:pt x="4122" y="925"/>
                  </a:lnTo>
                  <a:cubicBezTo>
                    <a:pt x="4122" y="589"/>
                    <a:pt x="4395" y="317"/>
                    <a:pt x="4732" y="317"/>
                  </a:cubicBezTo>
                  <a:close/>
                  <a:moveTo>
                    <a:pt x="9159" y="2219"/>
                  </a:moveTo>
                  <a:cubicBezTo>
                    <a:pt x="9472" y="2219"/>
                    <a:pt x="9725" y="2473"/>
                    <a:pt x="9725" y="2785"/>
                  </a:cubicBezTo>
                  <a:lnTo>
                    <a:pt x="9725" y="8525"/>
                  </a:lnTo>
                  <a:lnTo>
                    <a:pt x="9726" y="8525"/>
                  </a:lnTo>
                  <a:cubicBezTo>
                    <a:pt x="9726" y="8839"/>
                    <a:pt x="9472" y="9092"/>
                    <a:pt x="9159" y="9092"/>
                  </a:cubicBezTo>
                  <a:lnTo>
                    <a:pt x="882" y="9092"/>
                  </a:lnTo>
                  <a:cubicBezTo>
                    <a:pt x="570" y="9092"/>
                    <a:pt x="317" y="8839"/>
                    <a:pt x="317" y="8525"/>
                  </a:cubicBezTo>
                  <a:lnTo>
                    <a:pt x="317" y="2785"/>
                  </a:lnTo>
                  <a:cubicBezTo>
                    <a:pt x="317" y="2473"/>
                    <a:pt x="570" y="2219"/>
                    <a:pt x="882" y="2219"/>
                  </a:cubicBezTo>
                  <a:lnTo>
                    <a:pt x="2959" y="2219"/>
                  </a:lnTo>
                  <a:lnTo>
                    <a:pt x="2959" y="2748"/>
                  </a:lnTo>
                  <a:lnTo>
                    <a:pt x="1003" y="2748"/>
                  </a:lnTo>
                  <a:cubicBezTo>
                    <a:pt x="916" y="2748"/>
                    <a:pt x="844" y="2819"/>
                    <a:pt x="844" y="2907"/>
                  </a:cubicBezTo>
                  <a:lnTo>
                    <a:pt x="844" y="8404"/>
                  </a:lnTo>
                  <a:cubicBezTo>
                    <a:pt x="844" y="8492"/>
                    <a:pt x="916" y="8563"/>
                    <a:pt x="1003" y="8563"/>
                  </a:cubicBezTo>
                  <a:lnTo>
                    <a:pt x="6357" y="8563"/>
                  </a:lnTo>
                  <a:cubicBezTo>
                    <a:pt x="6443" y="8560"/>
                    <a:pt x="6510" y="8490"/>
                    <a:pt x="6510" y="8404"/>
                  </a:cubicBezTo>
                  <a:cubicBezTo>
                    <a:pt x="6510" y="8318"/>
                    <a:pt x="6443" y="8248"/>
                    <a:pt x="6357" y="8245"/>
                  </a:cubicBezTo>
                  <a:lnTo>
                    <a:pt x="1162" y="8245"/>
                  </a:lnTo>
                  <a:lnTo>
                    <a:pt x="1162" y="3065"/>
                  </a:lnTo>
                  <a:lnTo>
                    <a:pt x="2966" y="3065"/>
                  </a:lnTo>
                  <a:cubicBezTo>
                    <a:pt x="3007" y="3309"/>
                    <a:pt x="3217" y="3488"/>
                    <a:pt x="3465" y="3488"/>
                  </a:cubicBezTo>
                  <a:lnTo>
                    <a:pt x="6576" y="3488"/>
                  </a:lnTo>
                  <a:cubicBezTo>
                    <a:pt x="6822" y="3488"/>
                    <a:pt x="7034" y="3309"/>
                    <a:pt x="7076" y="3065"/>
                  </a:cubicBezTo>
                  <a:lnTo>
                    <a:pt x="8879" y="3065"/>
                  </a:lnTo>
                  <a:lnTo>
                    <a:pt x="8879" y="8245"/>
                  </a:lnTo>
                  <a:lnTo>
                    <a:pt x="7129" y="8245"/>
                  </a:lnTo>
                  <a:cubicBezTo>
                    <a:pt x="7128" y="8245"/>
                    <a:pt x="7126" y="8245"/>
                    <a:pt x="7124" y="8245"/>
                  </a:cubicBezTo>
                  <a:cubicBezTo>
                    <a:pt x="7038" y="8245"/>
                    <a:pt x="6965" y="8316"/>
                    <a:pt x="6965" y="8404"/>
                  </a:cubicBezTo>
                  <a:cubicBezTo>
                    <a:pt x="6965" y="8493"/>
                    <a:pt x="7038" y="8563"/>
                    <a:pt x="7124" y="8563"/>
                  </a:cubicBezTo>
                  <a:cubicBezTo>
                    <a:pt x="7126" y="8563"/>
                    <a:pt x="7128" y="8563"/>
                    <a:pt x="7129" y="8563"/>
                  </a:cubicBezTo>
                  <a:lnTo>
                    <a:pt x="9038" y="8563"/>
                  </a:lnTo>
                  <a:cubicBezTo>
                    <a:pt x="9126" y="8563"/>
                    <a:pt x="9197" y="8492"/>
                    <a:pt x="9197" y="8404"/>
                  </a:cubicBezTo>
                  <a:lnTo>
                    <a:pt x="9197" y="2907"/>
                  </a:lnTo>
                  <a:cubicBezTo>
                    <a:pt x="9197" y="2820"/>
                    <a:pt x="9127" y="2749"/>
                    <a:pt x="9041" y="2749"/>
                  </a:cubicBezTo>
                  <a:cubicBezTo>
                    <a:pt x="9040" y="2749"/>
                    <a:pt x="9039" y="2749"/>
                    <a:pt x="9038" y="2749"/>
                  </a:cubicBezTo>
                  <a:lnTo>
                    <a:pt x="7082" y="2749"/>
                  </a:lnTo>
                  <a:lnTo>
                    <a:pt x="7082" y="2219"/>
                  </a:lnTo>
                  <a:close/>
                  <a:moveTo>
                    <a:pt x="4732" y="0"/>
                  </a:moveTo>
                  <a:cubicBezTo>
                    <a:pt x="4222" y="0"/>
                    <a:pt x="3807" y="415"/>
                    <a:pt x="3806" y="925"/>
                  </a:cubicBezTo>
                  <a:lnTo>
                    <a:pt x="3806" y="1290"/>
                  </a:lnTo>
                  <a:cubicBezTo>
                    <a:pt x="3806" y="1395"/>
                    <a:pt x="3722" y="1478"/>
                    <a:pt x="3617" y="1480"/>
                  </a:cubicBezTo>
                  <a:lnTo>
                    <a:pt x="3467" y="1480"/>
                  </a:lnTo>
                  <a:cubicBezTo>
                    <a:pt x="3220" y="1480"/>
                    <a:pt x="3009" y="1659"/>
                    <a:pt x="2967" y="1902"/>
                  </a:cubicBezTo>
                  <a:lnTo>
                    <a:pt x="883" y="1902"/>
                  </a:lnTo>
                  <a:cubicBezTo>
                    <a:pt x="396" y="1902"/>
                    <a:pt x="2" y="2298"/>
                    <a:pt x="0" y="2785"/>
                  </a:cubicBezTo>
                  <a:lnTo>
                    <a:pt x="0" y="8525"/>
                  </a:lnTo>
                  <a:cubicBezTo>
                    <a:pt x="2" y="9013"/>
                    <a:pt x="396" y="9408"/>
                    <a:pt x="883" y="9408"/>
                  </a:cubicBezTo>
                  <a:lnTo>
                    <a:pt x="9161" y="9408"/>
                  </a:lnTo>
                  <a:cubicBezTo>
                    <a:pt x="9648" y="9408"/>
                    <a:pt x="10044" y="9013"/>
                    <a:pt x="10044" y="8525"/>
                  </a:cubicBezTo>
                  <a:lnTo>
                    <a:pt x="10044" y="2785"/>
                  </a:lnTo>
                  <a:cubicBezTo>
                    <a:pt x="10044" y="2297"/>
                    <a:pt x="9648" y="1902"/>
                    <a:pt x="9159" y="1902"/>
                  </a:cubicBezTo>
                  <a:lnTo>
                    <a:pt x="7076" y="1902"/>
                  </a:lnTo>
                  <a:cubicBezTo>
                    <a:pt x="7034" y="1659"/>
                    <a:pt x="6824" y="1480"/>
                    <a:pt x="6576" y="1480"/>
                  </a:cubicBezTo>
                  <a:lnTo>
                    <a:pt x="6425" y="1480"/>
                  </a:lnTo>
                  <a:cubicBezTo>
                    <a:pt x="6322" y="1480"/>
                    <a:pt x="6237" y="1395"/>
                    <a:pt x="6237" y="1290"/>
                  </a:cubicBezTo>
                  <a:lnTo>
                    <a:pt x="6237" y="925"/>
                  </a:lnTo>
                  <a:cubicBezTo>
                    <a:pt x="6236" y="415"/>
                    <a:pt x="5822" y="0"/>
                    <a:pt x="5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9"/>
            <p:cNvSpPr/>
            <p:nvPr/>
          </p:nvSpPr>
          <p:spPr>
            <a:xfrm>
              <a:off x="6552825" y="297825"/>
              <a:ext cx="30250" cy="29100"/>
            </a:xfrm>
            <a:custGeom>
              <a:avLst/>
              <a:gdLst/>
              <a:ahLst/>
              <a:cxnLst/>
              <a:rect l="l" t="t" r="r" b="b"/>
              <a:pathLst>
                <a:path w="1210" h="1164" extrusionOk="0">
                  <a:moveTo>
                    <a:pt x="626" y="316"/>
                  </a:moveTo>
                  <a:cubicBezTo>
                    <a:pt x="761" y="316"/>
                    <a:pt x="892" y="422"/>
                    <a:pt x="892" y="582"/>
                  </a:cubicBezTo>
                  <a:cubicBezTo>
                    <a:pt x="892" y="727"/>
                    <a:pt x="774" y="845"/>
                    <a:pt x="628" y="845"/>
                  </a:cubicBezTo>
                  <a:cubicBezTo>
                    <a:pt x="393" y="845"/>
                    <a:pt x="274" y="560"/>
                    <a:pt x="441" y="394"/>
                  </a:cubicBezTo>
                  <a:cubicBezTo>
                    <a:pt x="495" y="341"/>
                    <a:pt x="561" y="316"/>
                    <a:pt x="626" y="316"/>
                  </a:cubicBezTo>
                  <a:close/>
                  <a:moveTo>
                    <a:pt x="628" y="0"/>
                  </a:moveTo>
                  <a:cubicBezTo>
                    <a:pt x="393" y="0"/>
                    <a:pt x="180" y="141"/>
                    <a:pt x="91" y="358"/>
                  </a:cubicBezTo>
                  <a:cubicBezTo>
                    <a:pt x="1" y="576"/>
                    <a:pt x="51" y="827"/>
                    <a:pt x="216" y="992"/>
                  </a:cubicBezTo>
                  <a:cubicBezTo>
                    <a:pt x="328" y="1104"/>
                    <a:pt x="477" y="1163"/>
                    <a:pt x="628" y="1163"/>
                  </a:cubicBezTo>
                  <a:cubicBezTo>
                    <a:pt x="703" y="1163"/>
                    <a:pt x="779" y="1149"/>
                    <a:pt x="850" y="1119"/>
                  </a:cubicBezTo>
                  <a:cubicBezTo>
                    <a:pt x="1067" y="1029"/>
                    <a:pt x="1210" y="816"/>
                    <a:pt x="1210" y="582"/>
                  </a:cubicBezTo>
                  <a:cubicBezTo>
                    <a:pt x="1208" y="260"/>
                    <a:pt x="949"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9"/>
            <p:cNvSpPr/>
            <p:nvPr/>
          </p:nvSpPr>
          <p:spPr>
            <a:xfrm>
              <a:off x="6506125" y="361275"/>
              <a:ext cx="130325" cy="81950"/>
            </a:xfrm>
            <a:custGeom>
              <a:avLst/>
              <a:gdLst/>
              <a:ahLst/>
              <a:cxnLst/>
              <a:rect l="l" t="t" r="r" b="b"/>
              <a:pathLst>
                <a:path w="5213" h="3278" extrusionOk="0">
                  <a:moveTo>
                    <a:pt x="801" y="2007"/>
                  </a:moveTo>
                  <a:cubicBezTo>
                    <a:pt x="1046" y="2007"/>
                    <a:pt x="1281" y="2196"/>
                    <a:pt x="1281" y="2483"/>
                  </a:cubicBezTo>
                  <a:cubicBezTo>
                    <a:pt x="1279" y="2746"/>
                    <a:pt x="1067" y="2960"/>
                    <a:pt x="804" y="2960"/>
                  </a:cubicBezTo>
                  <a:cubicBezTo>
                    <a:pt x="380" y="2960"/>
                    <a:pt x="167" y="2447"/>
                    <a:pt x="468" y="2147"/>
                  </a:cubicBezTo>
                  <a:cubicBezTo>
                    <a:pt x="565" y="2050"/>
                    <a:pt x="684" y="2007"/>
                    <a:pt x="801" y="2007"/>
                  </a:cubicBezTo>
                  <a:close/>
                  <a:moveTo>
                    <a:pt x="4816" y="1"/>
                  </a:moveTo>
                  <a:cubicBezTo>
                    <a:pt x="4809" y="1"/>
                    <a:pt x="4802" y="1"/>
                    <a:pt x="4796" y="2"/>
                  </a:cubicBezTo>
                  <a:lnTo>
                    <a:pt x="4791" y="4"/>
                  </a:lnTo>
                  <a:cubicBezTo>
                    <a:pt x="4786" y="4"/>
                    <a:pt x="4781" y="6"/>
                    <a:pt x="4777" y="8"/>
                  </a:cubicBezTo>
                  <a:lnTo>
                    <a:pt x="4771" y="9"/>
                  </a:lnTo>
                  <a:cubicBezTo>
                    <a:pt x="4765" y="12"/>
                    <a:pt x="4758" y="14"/>
                    <a:pt x="4752" y="17"/>
                  </a:cubicBezTo>
                  <a:lnTo>
                    <a:pt x="4330" y="228"/>
                  </a:lnTo>
                  <a:cubicBezTo>
                    <a:pt x="4254" y="269"/>
                    <a:pt x="4225" y="362"/>
                    <a:pt x="4262" y="438"/>
                  </a:cubicBezTo>
                  <a:cubicBezTo>
                    <a:pt x="4291" y="494"/>
                    <a:pt x="4347" y="526"/>
                    <a:pt x="4406" y="526"/>
                  </a:cubicBezTo>
                  <a:cubicBezTo>
                    <a:pt x="4428" y="526"/>
                    <a:pt x="4450" y="522"/>
                    <a:pt x="4471" y="512"/>
                  </a:cubicBezTo>
                  <a:lnTo>
                    <a:pt x="4584" y="456"/>
                  </a:lnTo>
                  <a:lnTo>
                    <a:pt x="4584" y="456"/>
                  </a:lnTo>
                  <a:cubicBezTo>
                    <a:pt x="4377" y="1152"/>
                    <a:pt x="4016" y="1667"/>
                    <a:pt x="3510" y="1989"/>
                  </a:cubicBezTo>
                  <a:cubicBezTo>
                    <a:pt x="3008" y="2309"/>
                    <a:pt x="2450" y="2381"/>
                    <a:pt x="2046" y="2381"/>
                  </a:cubicBezTo>
                  <a:cubicBezTo>
                    <a:pt x="1848" y="2381"/>
                    <a:pt x="1686" y="2364"/>
                    <a:pt x="1586" y="2350"/>
                  </a:cubicBezTo>
                  <a:cubicBezTo>
                    <a:pt x="1521" y="1967"/>
                    <a:pt x="1188" y="1691"/>
                    <a:pt x="806" y="1691"/>
                  </a:cubicBezTo>
                  <a:cubicBezTo>
                    <a:pt x="787" y="1691"/>
                    <a:pt x="769" y="1692"/>
                    <a:pt x="750" y="1693"/>
                  </a:cubicBezTo>
                  <a:cubicBezTo>
                    <a:pt x="345" y="1721"/>
                    <a:pt x="26" y="2052"/>
                    <a:pt x="13" y="2459"/>
                  </a:cubicBezTo>
                  <a:cubicBezTo>
                    <a:pt x="1" y="2865"/>
                    <a:pt x="297" y="3215"/>
                    <a:pt x="699" y="3271"/>
                  </a:cubicBezTo>
                  <a:cubicBezTo>
                    <a:pt x="735" y="3275"/>
                    <a:pt x="770" y="3278"/>
                    <a:pt x="805" y="3278"/>
                  </a:cubicBezTo>
                  <a:cubicBezTo>
                    <a:pt x="1167" y="3278"/>
                    <a:pt x="1490" y="3030"/>
                    <a:pt x="1577" y="2669"/>
                  </a:cubicBezTo>
                  <a:cubicBezTo>
                    <a:pt x="1734" y="2690"/>
                    <a:pt x="1893" y="2701"/>
                    <a:pt x="2053" y="2701"/>
                  </a:cubicBezTo>
                  <a:cubicBezTo>
                    <a:pt x="2500" y="2701"/>
                    <a:pt x="3113" y="2618"/>
                    <a:pt x="3677" y="2258"/>
                  </a:cubicBezTo>
                  <a:cubicBezTo>
                    <a:pt x="4237" y="1903"/>
                    <a:pt x="4637" y="1348"/>
                    <a:pt x="4870" y="607"/>
                  </a:cubicBezTo>
                  <a:lnTo>
                    <a:pt x="4892" y="652"/>
                  </a:lnTo>
                  <a:cubicBezTo>
                    <a:pt x="4922" y="705"/>
                    <a:pt x="4976" y="736"/>
                    <a:pt x="5032" y="736"/>
                  </a:cubicBezTo>
                  <a:cubicBezTo>
                    <a:pt x="5056" y="736"/>
                    <a:pt x="5081" y="730"/>
                    <a:pt x="5104" y="718"/>
                  </a:cubicBezTo>
                  <a:cubicBezTo>
                    <a:pt x="5181" y="681"/>
                    <a:pt x="5213" y="588"/>
                    <a:pt x="5176" y="511"/>
                  </a:cubicBezTo>
                  <a:lnTo>
                    <a:pt x="5175" y="510"/>
                  </a:lnTo>
                  <a:lnTo>
                    <a:pt x="4964" y="87"/>
                  </a:lnTo>
                  <a:cubicBezTo>
                    <a:pt x="4964" y="86"/>
                    <a:pt x="4962" y="86"/>
                    <a:pt x="4962" y="84"/>
                  </a:cubicBezTo>
                  <a:lnTo>
                    <a:pt x="4960" y="80"/>
                  </a:lnTo>
                  <a:cubicBezTo>
                    <a:pt x="4957" y="76"/>
                    <a:pt x="4954" y="71"/>
                    <a:pt x="4952" y="67"/>
                  </a:cubicBezTo>
                  <a:cubicBezTo>
                    <a:pt x="4950" y="65"/>
                    <a:pt x="4950" y="64"/>
                    <a:pt x="4949" y="63"/>
                  </a:cubicBezTo>
                  <a:cubicBezTo>
                    <a:pt x="4941" y="52"/>
                    <a:pt x="4931" y="43"/>
                    <a:pt x="4921" y="33"/>
                  </a:cubicBezTo>
                  <a:lnTo>
                    <a:pt x="4919" y="32"/>
                  </a:lnTo>
                  <a:lnTo>
                    <a:pt x="4918" y="32"/>
                  </a:lnTo>
                  <a:cubicBezTo>
                    <a:pt x="4913" y="26"/>
                    <a:pt x="4906" y="24"/>
                    <a:pt x="4901" y="20"/>
                  </a:cubicBezTo>
                  <a:cubicBezTo>
                    <a:pt x="4895" y="17"/>
                    <a:pt x="4890" y="14"/>
                    <a:pt x="4884" y="12"/>
                  </a:cubicBezTo>
                  <a:lnTo>
                    <a:pt x="4879" y="9"/>
                  </a:lnTo>
                  <a:cubicBezTo>
                    <a:pt x="4874" y="8"/>
                    <a:pt x="4868" y="6"/>
                    <a:pt x="4863" y="5"/>
                  </a:cubicBezTo>
                  <a:lnTo>
                    <a:pt x="4860" y="4"/>
                  </a:lnTo>
                  <a:cubicBezTo>
                    <a:pt x="4853" y="2"/>
                    <a:pt x="4847" y="1"/>
                    <a:pt x="4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9"/>
            <p:cNvSpPr/>
            <p:nvPr/>
          </p:nvSpPr>
          <p:spPr>
            <a:xfrm>
              <a:off x="6490200" y="356050"/>
              <a:ext cx="24425" cy="23625"/>
            </a:xfrm>
            <a:custGeom>
              <a:avLst/>
              <a:gdLst/>
              <a:ahLst/>
              <a:cxnLst/>
              <a:rect l="l" t="t" r="r" b="b"/>
              <a:pathLst>
                <a:path w="977" h="945" extrusionOk="0">
                  <a:moveTo>
                    <a:pt x="176" y="0"/>
                  </a:moveTo>
                  <a:cubicBezTo>
                    <a:pt x="135" y="0"/>
                    <a:pt x="94" y="16"/>
                    <a:pt x="63" y="47"/>
                  </a:cubicBezTo>
                  <a:cubicBezTo>
                    <a:pt x="2" y="108"/>
                    <a:pt x="1" y="204"/>
                    <a:pt x="60" y="268"/>
                  </a:cubicBezTo>
                  <a:lnTo>
                    <a:pt x="265" y="472"/>
                  </a:lnTo>
                  <a:lnTo>
                    <a:pt x="60" y="677"/>
                  </a:lnTo>
                  <a:cubicBezTo>
                    <a:pt x="1" y="740"/>
                    <a:pt x="2" y="837"/>
                    <a:pt x="63" y="898"/>
                  </a:cubicBezTo>
                  <a:cubicBezTo>
                    <a:pt x="94" y="929"/>
                    <a:pt x="135" y="945"/>
                    <a:pt x="176" y="945"/>
                  </a:cubicBezTo>
                  <a:cubicBezTo>
                    <a:pt x="215" y="945"/>
                    <a:pt x="254" y="931"/>
                    <a:pt x="285" y="902"/>
                  </a:cubicBezTo>
                  <a:lnTo>
                    <a:pt x="489" y="697"/>
                  </a:lnTo>
                  <a:lnTo>
                    <a:pt x="694" y="902"/>
                  </a:lnTo>
                  <a:cubicBezTo>
                    <a:pt x="725" y="931"/>
                    <a:pt x="764" y="945"/>
                    <a:pt x="802" y="945"/>
                  </a:cubicBezTo>
                  <a:cubicBezTo>
                    <a:pt x="843" y="945"/>
                    <a:pt x="884" y="929"/>
                    <a:pt x="915" y="898"/>
                  </a:cubicBezTo>
                  <a:cubicBezTo>
                    <a:pt x="975" y="837"/>
                    <a:pt x="977" y="740"/>
                    <a:pt x="919" y="677"/>
                  </a:cubicBezTo>
                  <a:lnTo>
                    <a:pt x="714" y="472"/>
                  </a:lnTo>
                  <a:lnTo>
                    <a:pt x="919" y="268"/>
                  </a:lnTo>
                  <a:cubicBezTo>
                    <a:pt x="977" y="204"/>
                    <a:pt x="975" y="108"/>
                    <a:pt x="915" y="47"/>
                  </a:cubicBezTo>
                  <a:cubicBezTo>
                    <a:pt x="884" y="16"/>
                    <a:pt x="843" y="0"/>
                    <a:pt x="802" y="0"/>
                  </a:cubicBezTo>
                  <a:cubicBezTo>
                    <a:pt x="764" y="0"/>
                    <a:pt x="725" y="14"/>
                    <a:pt x="694" y="43"/>
                  </a:cubicBezTo>
                  <a:lnTo>
                    <a:pt x="489" y="248"/>
                  </a:lnTo>
                  <a:lnTo>
                    <a:pt x="285" y="43"/>
                  </a:lnTo>
                  <a:cubicBezTo>
                    <a:pt x="254" y="14"/>
                    <a:pt x="21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9"/>
            <p:cNvSpPr/>
            <p:nvPr/>
          </p:nvSpPr>
          <p:spPr>
            <a:xfrm>
              <a:off x="6627475" y="419275"/>
              <a:ext cx="24625" cy="23825"/>
            </a:xfrm>
            <a:custGeom>
              <a:avLst/>
              <a:gdLst/>
              <a:ahLst/>
              <a:cxnLst/>
              <a:rect l="l" t="t" r="r" b="b"/>
              <a:pathLst>
                <a:path w="985" h="953" extrusionOk="0">
                  <a:moveTo>
                    <a:pt x="176" y="1"/>
                  </a:moveTo>
                  <a:cubicBezTo>
                    <a:pt x="135" y="1"/>
                    <a:pt x="95" y="16"/>
                    <a:pt x="64" y="47"/>
                  </a:cubicBezTo>
                  <a:cubicBezTo>
                    <a:pt x="1" y="111"/>
                    <a:pt x="2" y="214"/>
                    <a:pt x="67" y="276"/>
                  </a:cubicBezTo>
                  <a:lnTo>
                    <a:pt x="273" y="481"/>
                  </a:lnTo>
                  <a:lnTo>
                    <a:pt x="67" y="685"/>
                  </a:lnTo>
                  <a:cubicBezTo>
                    <a:pt x="9" y="747"/>
                    <a:pt x="10" y="846"/>
                    <a:pt x="71" y="906"/>
                  </a:cubicBezTo>
                  <a:cubicBezTo>
                    <a:pt x="102" y="937"/>
                    <a:pt x="142" y="953"/>
                    <a:pt x="183" y="953"/>
                  </a:cubicBezTo>
                  <a:cubicBezTo>
                    <a:pt x="222" y="953"/>
                    <a:pt x="261" y="939"/>
                    <a:pt x="292" y="910"/>
                  </a:cubicBezTo>
                  <a:lnTo>
                    <a:pt x="496" y="704"/>
                  </a:lnTo>
                  <a:lnTo>
                    <a:pt x="702" y="910"/>
                  </a:lnTo>
                  <a:cubicBezTo>
                    <a:pt x="732" y="939"/>
                    <a:pt x="771" y="953"/>
                    <a:pt x="810" y="953"/>
                  </a:cubicBezTo>
                  <a:cubicBezTo>
                    <a:pt x="851" y="953"/>
                    <a:pt x="892" y="937"/>
                    <a:pt x="923" y="906"/>
                  </a:cubicBezTo>
                  <a:cubicBezTo>
                    <a:pt x="983" y="846"/>
                    <a:pt x="985" y="747"/>
                    <a:pt x="926" y="685"/>
                  </a:cubicBezTo>
                  <a:lnTo>
                    <a:pt x="721" y="481"/>
                  </a:lnTo>
                  <a:lnTo>
                    <a:pt x="926" y="276"/>
                  </a:lnTo>
                  <a:cubicBezTo>
                    <a:pt x="985" y="213"/>
                    <a:pt x="983" y="115"/>
                    <a:pt x="923" y="54"/>
                  </a:cubicBezTo>
                  <a:cubicBezTo>
                    <a:pt x="892" y="23"/>
                    <a:pt x="852" y="8"/>
                    <a:pt x="811" y="8"/>
                  </a:cubicBezTo>
                  <a:cubicBezTo>
                    <a:pt x="772" y="8"/>
                    <a:pt x="733" y="22"/>
                    <a:pt x="702" y="51"/>
                  </a:cubicBezTo>
                  <a:lnTo>
                    <a:pt x="496" y="256"/>
                  </a:lnTo>
                  <a:lnTo>
                    <a:pt x="292" y="51"/>
                  </a:lnTo>
                  <a:cubicBezTo>
                    <a:pt x="260" y="18"/>
                    <a:pt x="218"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9"/>
            <p:cNvSpPr/>
            <p:nvPr/>
          </p:nvSpPr>
          <p:spPr>
            <a:xfrm>
              <a:off x="6558800" y="366525"/>
              <a:ext cx="24650" cy="23850"/>
            </a:xfrm>
            <a:custGeom>
              <a:avLst/>
              <a:gdLst/>
              <a:ahLst/>
              <a:cxnLst/>
              <a:rect l="l" t="t" r="r" b="b"/>
              <a:pathLst>
                <a:path w="986" h="954" extrusionOk="0">
                  <a:moveTo>
                    <a:pt x="177" y="0"/>
                  </a:moveTo>
                  <a:cubicBezTo>
                    <a:pt x="137" y="0"/>
                    <a:pt x="96" y="16"/>
                    <a:pt x="65" y="47"/>
                  </a:cubicBezTo>
                  <a:cubicBezTo>
                    <a:pt x="3" y="109"/>
                    <a:pt x="3" y="210"/>
                    <a:pt x="65" y="271"/>
                  </a:cubicBezTo>
                  <a:lnTo>
                    <a:pt x="271" y="476"/>
                  </a:lnTo>
                  <a:lnTo>
                    <a:pt x="65" y="681"/>
                  </a:lnTo>
                  <a:cubicBezTo>
                    <a:pt x="2" y="743"/>
                    <a:pt x="0" y="845"/>
                    <a:pt x="64" y="907"/>
                  </a:cubicBezTo>
                  <a:cubicBezTo>
                    <a:pt x="94" y="938"/>
                    <a:pt x="135" y="954"/>
                    <a:pt x="175" y="954"/>
                  </a:cubicBezTo>
                  <a:cubicBezTo>
                    <a:pt x="217" y="954"/>
                    <a:pt x="258" y="937"/>
                    <a:pt x="290" y="905"/>
                  </a:cubicBezTo>
                  <a:lnTo>
                    <a:pt x="494" y="701"/>
                  </a:lnTo>
                  <a:lnTo>
                    <a:pt x="700" y="905"/>
                  </a:lnTo>
                  <a:cubicBezTo>
                    <a:pt x="731" y="936"/>
                    <a:pt x="771" y="952"/>
                    <a:pt x="811" y="952"/>
                  </a:cubicBezTo>
                  <a:cubicBezTo>
                    <a:pt x="852" y="952"/>
                    <a:pt x="893" y="936"/>
                    <a:pt x="924" y="905"/>
                  </a:cubicBezTo>
                  <a:cubicBezTo>
                    <a:pt x="986" y="844"/>
                    <a:pt x="986" y="743"/>
                    <a:pt x="924" y="681"/>
                  </a:cubicBezTo>
                  <a:lnTo>
                    <a:pt x="719" y="476"/>
                  </a:lnTo>
                  <a:lnTo>
                    <a:pt x="924" y="271"/>
                  </a:lnTo>
                  <a:cubicBezTo>
                    <a:pt x="983" y="208"/>
                    <a:pt x="982" y="111"/>
                    <a:pt x="921" y="51"/>
                  </a:cubicBezTo>
                  <a:cubicBezTo>
                    <a:pt x="890" y="20"/>
                    <a:pt x="849" y="4"/>
                    <a:pt x="808" y="4"/>
                  </a:cubicBezTo>
                  <a:cubicBezTo>
                    <a:pt x="769" y="4"/>
                    <a:pt x="731" y="18"/>
                    <a:pt x="700" y="47"/>
                  </a:cubicBezTo>
                  <a:lnTo>
                    <a:pt x="494" y="251"/>
                  </a:lnTo>
                  <a:lnTo>
                    <a:pt x="290" y="47"/>
                  </a:lnTo>
                  <a:cubicBezTo>
                    <a:pt x="259" y="16"/>
                    <a:pt x="218"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39"/>
          <p:cNvGrpSpPr/>
          <p:nvPr/>
        </p:nvGrpSpPr>
        <p:grpSpPr>
          <a:xfrm>
            <a:off x="6202100" y="3579663"/>
            <a:ext cx="269000" cy="235575"/>
            <a:chOff x="5724950" y="1380675"/>
            <a:chExt cx="269000" cy="235575"/>
          </a:xfrm>
        </p:grpSpPr>
        <p:sp>
          <p:nvSpPr>
            <p:cNvPr id="300" name="Google Shape;300;p39"/>
            <p:cNvSpPr/>
            <p:nvPr/>
          </p:nvSpPr>
          <p:spPr>
            <a:xfrm>
              <a:off x="5781150" y="1427600"/>
              <a:ext cx="155775" cy="141725"/>
            </a:xfrm>
            <a:custGeom>
              <a:avLst/>
              <a:gdLst/>
              <a:ahLst/>
              <a:cxnLst/>
              <a:rect l="l" t="t" r="r" b="b"/>
              <a:pathLst>
                <a:path w="6231" h="5669" extrusionOk="0">
                  <a:moveTo>
                    <a:pt x="3117" y="314"/>
                  </a:moveTo>
                  <a:cubicBezTo>
                    <a:pt x="3501" y="314"/>
                    <a:pt x="3886" y="402"/>
                    <a:pt x="4240" y="577"/>
                  </a:cubicBezTo>
                  <a:lnTo>
                    <a:pt x="3556" y="1760"/>
                  </a:lnTo>
                  <a:cubicBezTo>
                    <a:pt x="3415" y="1702"/>
                    <a:pt x="3266" y="1673"/>
                    <a:pt x="3117" y="1673"/>
                  </a:cubicBezTo>
                  <a:cubicBezTo>
                    <a:pt x="2967" y="1673"/>
                    <a:pt x="2818" y="1702"/>
                    <a:pt x="2677" y="1760"/>
                  </a:cubicBezTo>
                  <a:lnTo>
                    <a:pt x="1995" y="577"/>
                  </a:lnTo>
                  <a:cubicBezTo>
                    <a:pt x="2348" y="402"/>
                    <a:pt x="2732" y="314"/>
                    <a:pt x="3117" y="314"/>
                  </a:cubicBezTo>
                  <a:close/>
                  <a:moveTo>
                    <a:pt x="1723" y="734"/>
                  </a:moveTo>
                  <a:lnTo>
                    <a:pt x="2407" y="1917"/>
                  </a:lnTo>
                  <a:cubicBezTo>
                    <a:pt x="2166" y="2103"/>
                    <a:pt x="2008" y="2376"/>
                    <a:pt x="1966" y="2678"/>
                  </a:cubicBezTo>
                  <a:lnTo>
                    <a:pt x="601" y="2678"/>
                  </a:lnTo>
                  <a:cubicBezTo>
                    <a:pt x="650" y="1889"/>
                    <a:pt x="1064" y="1170"/>
                    <a:pt x="1723" y="734"/>
                  </a:cubicBezTo>
                  <a:close/>
                  <a:moveTo>
                    <a:pt x="3116" y="1987"/>
                  </a:moveTo>
                  <a:cubicBezTo>
                    <a:pt x="3337" y="1987"/>
                    <a:pt x="3554" y="2073"/>
                    <a:pt x="3716" y="2235"/>
                  </a:cubicBezTo>
                  <a:cubicBezTo>
                    <a:pt x="3959" y="2477"/>
                    <a:pt x="4031" y="2842"/>
                    <a:pt x="3899" y="3158"/>
                  </a:cubicBezTo>
                  <a:cubicBezTo>
                    <a:pt x="3769" y="3476"/>
                    <a:pt x="3459" y="3682"/>
                    <a:pt x="3116" y="3682"/>
                  </a:cubicBezTo>
                  <a:cubicBezTo>
                    <a:pt x="2649" y="3681"/>
                    <a:pt x="2269" y="3303"/>
                    <a:pt x="2269" y="2834"/>
                  </a:cubicBezTo>
                  <a:cubicBezTo>
                    <a:pt x="2269" y="2492"/>
                    <a:pt x="2475" y="2183"/>
                    <a:pt x="2792" y="2051"/>
                  </a:cubicBezTo>
                  <a:cubicBezTo>
                    <a:pt x="2896" y="2007"/>
                    <a:pt x="3006" y="1987"/>
                    <a:pt x="3116" y="1987"/>
                  </a:cubicBezTo>
                  <a:close/>
                  <a:moveTo>
                    <a:pt x="5632" y="2992"/>
                  </a:moveTo>
                  <a:cubicBezTo>
                    <a:pt x="5594" y="3604"/>
                    <a:pt x="5334" y="4183"/>
                    <a:pt x="4900" y="4618"/>
                  </a:cubicBezTo>
                  <a:cubicBezTo>
                    <a:pt x="4781" y="4736"/>
                    <a:pt x="4651" y="4842"/>
                    <a:pt x="4511" y="4935"/>
                  </a:cubicBezTo>
                  <a:lnTo>
                    <a:pt x="3827" y="3752"/>
                  </a:lnTo>
                  <a:cubicBezTo>
                    <a:pt x="4068" y="3565"/>
                    <a:pt x="4225" y="3292"/>
                    <a:pt x="4267" y="2992"/>
                  </a:cubicBezTo>
                  <a:close/>
                  <a:moveTo>
                    <a:pt x="3556" y="3908"/>
                  </a:moveTo>
                  <a:lnTo>
                    <a:pt x="4240" y="5092"/>
                  </a:lnTo>
                  <a:cubicBezTo>
                    <a:pt x="3886" y="5267"/>
                    <a:pt x="3501" y="5355"/>
                    <a:pt x="3117" y="5355"/>
                  </a:cubicBezTo>
                  <a:cubicBezTo>
                    <a:pt x="2732" y="5355"/>
                    <a:pt x="2348" y="5267"/>
                    <a:pt x="1994" y="5092"/>
                  </a:cubicBezTo>
                  <a:lnTo>
                    <a:pt x="1994" y="5092"/>
                  </a:lnTo>
                  <a:lnTo>
                    <a:pt x="2677" y="3908"/>
                  </a:lnTo>
                  <a:cubicBezTo>
                    <a:pt x="2818" y="3966"/>
                    <a:pt x="2967" y="3995"/>
                    <a:pt x="3117" y="3995"/>
                  </a:cubicBezTo>
                  <a:cubicBezTo>
                    <a:pt x="3266" y="3995"/>
                    <a:pt x="3415" y="3966"/>
                    <a:pt x="3556" y="3908"/>
                  </a:cubicBezTo>
                  <a:close/>
                  <a:moveTo>
                    <a:pt x="3119" y="1"/>
                  </a:moveTo>
                  <a:cubicBezTo>
                    <a:pt x="2389" y="1"/>
                    <a:pt x="1661" y="281"/>
                    <a:pt x="1112" y="831"/>
                  </a:cubicBezTo>
                  <a:cubicBezTo>
                    <a:pt x="103" y="1841"/>
                    <a:pt x="1" y="3449"/>
                    <a:pt x="876" y="4573"/>
                  </a:cubicBezTo>
                  <a:cubicBezTo>
                    <a:pt x="907" y="4611"/>
                    <a:pt x="952" y="4631"/>
                    <a:pt x="997" y="4631"/>
                  </a:cubicBezTo>
                  <a:cubicBezTo>
                    <a:pt x="1031" y="4631"/>
                    <a:pt x="1065" y="4620"/>
                    <a:pt x="1093" y="4597"/>
                  </a:cubicBezTo>
                  <a:cubicBezTo>
                    <a:pt x="1160" y="4545"/>
                    <a:pt x="1173" y="4449"/>
                    <a:pt x="1124" y="4381"/>
                  </a:cubicBezTo>
                  <a:cubicBezTo>
                    <a:pt x="813" y="3981"/>
                    <a:pt x="630" y="3496"/>
                    <a:pt x="600" y="2992"/>
                  </a:cubicBezTo>
                  <a:lnTo>
                    <a:pt x="1965" y="2992"/>
                  </a:lnTo>
                  <a:cubicBezTo>
                    <a:pt x="2007" y="3293"/>
                    <a:pt x="2164" y="3566"/>
                    <a:pt x="2405" y="3752"/>
                  </a:cubicBezTo>
                  <a:lnTo>
                    <a:pt x="1721" y="4937"/>
                  </a:lnTo>
                  <a:cubicBezTo>
                    <a:pt x="1670" y="4902"/>
                    <a:pt x="1619" y="4865"/>
                    <a:pt x="1571" y="4828"/>
                  </a:cubicBezTo>
                  <a:cubicBezTo>
                    <a:pt x="1541" y="4803"/>
                    <a:pt x="1505" y="4791"/>
                    <a:pt x="1470" y="4791"/>
                  </a:cubicBezTo>
                  <a:cubicBezTo>
                    <a:pt x="1424" y="4791"/>
                    <a:pt x="1378" y="4812"/>
                    <a:pt x="1347" y="4852"/>
                  </a:cubicBezTo>
                  <a:cubicBezTo>
                    <a:pt x="1292" y="4922"/>
                    <a:pt x="1307" y="5022"/>
                    <a:pt x="1378" y="5074"/>
                  </a:cubicBezTo>
                  <a:cubicBezTo>
                    <a:pt x="1892" y="5473"/>
                    <a:pt x="2504" y="5669"/>
                    <a:pt x="3114" y="5669"/>
                  </a:cubicBezTo>
                  <a:cubicBezTo>
                    <a:pt x="3844" y="5669"/>
                    <a:pt x="4570" y="5388"/>
                    <a:pt x="5120" y="4838"/>
                  </a:cubicBezTo>
                  <a:cubicBezTo>
                    <a:pt x="6130" y="3830"/>
                    <a:pt x="6231" y="2220"/>
                    <a:pt x="5356" y="1096"/>
                  </a:cubicBezTo>
                  <a:cubicBezTo>
                    <a:pt x="5325" y="1056"/>
                    <a:pt x="5279" y="1036"/>
                    <a:pt x="5232" y="1036"/>
                  </a:cubicBezTo>
                  <a:cubicBezTo>
                    <a:pt x="5199" y="1036"/>
                    <a:pt x="5165" y="1047"/>
                    <a:pt x="5137" y="1069"/>
                  </a:cubicBezTo>
                  <a:cubicBezTo>
                    <a:pt x="5068" y="1122"/>
                    <a:pt x="5056" y="1220"/>
                    <a:pt x="5108" y="1289"/>
                  </a:cubicBezTo>
                  <a:cubicBezTo>
                    <a:pt x="5419" y="1688"/>
                    <a:pt x="5602" y="2172"/>
                    <a:pt x="5632" y="2678"/>
                  </a:cubicBezTo>
                  <a:lnTo>
                    <a:pt x="4267" y="2678"/>
                  </a:lnTo>
                  <a:cubicBezTo>
                    <a:pt x="4225" y="2376"/>
                    <a:pt x="4068" y="2103"/>
                    <a:pt x="3827" y="1917"/>
                  </a:cubicBezTo>
                  <a:lnTo>
                    <a:pt x="4511" y="733"/>
                  </a:lnTo>
                  <a:cubicBezTo>
                    <a:pt x="4562" y="768"/>
                    <a:pt x="4613" y="804"/>
                    <a:pt x="4661" y="842"/>
                  </a:cubicBezTo>
                  <a:cubicBezTo>
                    <a:pt x="4689" y="863"/>
                    <a:pt x="4722" y="873"/>
                    <a:pt x="4755" y="873"/>
                  </a:cubicBezTo>
                  <a:cubicBezTo>
                    <a:pt x="4802" y="873"/>
                    <a:pt x="4848" y="852"/>
                    <a:pt x="4878" y="812"/>
                  </a:cubicBezTo>
                  <a:cubicBezTo>
                    <a:pt x="4931" y="745"/>
                    <a:pt x="4920" y="649"/>
                    <a:pt x="4854" y="595"/>
                  </a:cubicBezTo>
                  <a:cubicBezTo>
                    <a:pt x="4342" y="197"/>
                    <a:pt x="3729" y="1"/>
                    <a:pt x="3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9"/>
            <p:cNvSpPr/>
            <p:nvPr/>
          </p:nvSpPr>
          <p:spPr>
            <a:xfrm>
              <a:off x="5724950" y="1380675"/>
              <a:ext cx="269000" cy="235575"/>
            </a:xfrm>
            <a:custGeom>
              <a:avLst/>
              <a:gdLst/>
              <a:ahLst/>
              <a:cxnLst/>
              <a:rect l="l" t="t" r="r" b="b"/>
              <a:pathLst>
                <a:path w="10760" h="9423" extrusionOk="0">
                  <a:moveTo>
                    <a:pt x="2998" y="313"/>
                  </a:moveTo>
                  <a:cubicBezTo>
                    <a:pt x="3110" y="313"/>
                    <a:pt x="3219" y="378"/>
                    <a:pt x="3269" y="490"/>
                  </a:cubicBezTo>
                  <a:lnTo>
                    <a:pt x="3699" y="1440"/>
                  </a:lnTo>
                  <a:cubicBezTo>
                    <a:pt x="3584" y="1499"/>
                    <a:pt x="3474" y="1564"/>
                    <a:pt x="3366" y="1634"/>
                  </a:cubicBezTo>
                  <a:lnTo>
                    <a:pt x="2756" y="786"/>
                  </a:lnTo>
                  <a:cubicBezTo>
                    <a:pt x="2653" y="642"/>
                    <a:pt x="2696" y="441"/>
                    <a:pt x="2849" y="354"/>
                  </a:cubicBezTo>
                  <a:cubicBezTo>
                    <a:pt x="2896" y="326"/>
                    <a:pt x="2947" y="313"/>
                    <a:pt x="2998" y="313"/>
                  </a:cubicBezTo>
                  <a:close/>
                  <a:moveTo>
                    <a:pt x="7732" y="314"/>
                  </a:moveTo>
                  <a:cubicBezTo>
                    <a:pt x="7783" y="314"/>
                    <a:pt x="7834" y="327"/>
                    <a:pt x="7881" y="354"/>
                  </a:cubicBezTo>
                  <a:cubicBezTo>
                    <a:pt x="8033" y="442"/>
                    <a:pt x="8076" y="643"/>
                    <a:pt x="7974" y="786"/>
                  </a:cubicBezTo>
                  <a:lnTo>
                    <a:pt x="7364" y="1634"/>
                  </a:lnTo>
                  <a:cubicBezTo>
                    <a:pt x="7257" y="1564"/>
                    <a:pt x="7145" y="1499"/>
                    <a:pt x="7032" y="1440"/>
                  </a:cubicBezTo>
                  <a:lnTo>
                    <a:pt x="7461" y="490"/>
                  </a:lnTo>
                  <a:cubicBezTo>
                    <a:pt x="7511" y="378"/>
                    <a:pt x="7619" y="314"/>
                    <a:pt x="7732" y="314"/>
                  </a:cubicBezTo>
                  <a:close/>
                  <a:moveTo>
                    <a:pt x="630" y="4413"/>
                  </a:moveTo>
                  <a:cubicBezTo>
                    <a:pt x="640" y="4413"/>
                    <a:pt x="650" y="4414"/>
                    <a:pt x="661" y="4415"/>
                  </a:cubicBezTo>
                  <a:lnTo>
                    <a:pt x="1698" y="4519"/>
                  </a:lnTo>
                  <a:cubicBezTo>
                    <a:pt x="1696" y="4583"/>
                    <a:pt x="1694" y="4646"/>
                    <a:pt x="1694" y="4711"/>
                  </a:cubicBezTo>
                  <a:cubicBezTo>
                    <a:pt x="1694" y="4776"/>
                    <a:pt x="1696" y="4840"/>
                    <a:pt x="1698" y="4904"/>
                  </a:cubicBezTo>
                  <a:lnTo>
                    <a:pt x="661" y="5007"/>
                  </a:lnTo>
                  <a:cubicBezTo>
                    <a:pt x="650" y="5008"/>
                    <a:pt x="639" y="5009"/>
                    <a:pt x="629" y="5009"/>
                  </a:cubicBezTo>
                  <a:cubicBezTo>
                    <a:pt x="467" y="5009"/>
                    <a:pt x="333" y="4877"/>
                    <a:pt x="333" y="4711"/>
                  </a:cubicBezTo>
                  <a:cubicBezTo>
                    <a:pt x="333" y="4545"/>
                    <a:pt x="468" y="4413"/>
                    <a:pt x="630" y="4413"/>
                  </a:cubicBezTo>
                  <a:close/>
                  <a:moveTo>
                    <a:pt x="10101" y="4413"/>
                  </a:moveTo>
                  <a:cubicBezTo>
                    <a:pt x="10367" y="4413"/>
                    <a:pt x="10504" y="4748"/>
                    <a:pt x="10299" y="4933"/>
                  </a:cubicBezTo>
                  <a:cubicBezTo>
                    <a:pt x="10243" y="4983"/>
                    <a:pt x="10171" y="5010"/>
                    <a:pt x="10098" y="5010"/>
                  </a:cubicBezTo>
                  <a:cubicBezTo>
                    <a:pt x="10088" y="5010"/>
                    <a:pt x="10078" y="5009"/>
                    <a:pt x="10069" y="5009"/>
                  </a:cubicBezTo>
                  <a:lnTo>
                    <a:pt x="9031" y="4905"/>
                  </a:lnTo>
                  <a:cubicBezTo>
                    <a:pt x="9034" y="4840"/>
                    <a:pt x="9036" y="4777"/>
                    <a:pt x="9036" y="4712"/>
                  </a:cubicBezTo>
                  <a:cubicBezTo>
                    <a:pt x="9036" y="4648"/>
                    <a:pt x="9034" y="4583"/>
                    <a:pt x="9031" y="4520"/>
                  </a:cubicBezTo>
                  <a:lnTo>
                    <a:pt x="10069" y="4415"/>
                  </a:lnTo>
                  <a:cubicBezTo>
                    <a:pt x="10080" y="4414"/>
                    <a:pt x="10090" y="4413"/>
                    <a:pt x="10101" y="4413"/>
                  </a:cubicBezTo>
                  <a:close/>
                  <a:moveTo>
                    <a:pt x="5365" y="1354"/>
                  </a:moveTo>
                  <a:cubicBezTo>
                    <a:pt x="7218" y="1354"/>
                    <a:pt x="8724" y="2860"/>
                    <a:pt x="8724" y="4711"/>
                  </a:cubicBezTo>
                  <a:cubicBezTo>
                    <a:pt x="8724" y="6563"/>
                    <a:pt x="7217" y="8069"/>
                    <a:pt x="5365" y="8070"/>
                  </a:cubicBezTo>
                  <a:lnTo>
                    <a:pt x="5365" y="8070"/>
                  </a:lnTo>
                  <a:cubicBezTo>
                    <a:pt x="3514" y="8069"/>
                    <a:pt x="2008" y="6563"/>
                    <a:pt x="2008" y="4711"/>
                  </a:cubicBezTo>
                  <a:cubicBezTo>
                    <a:pt x="2008" y="2860"/>
                    <a:pt x="3514" y="1354"/>
                    <a:pt x="5365" y="1354"/>
                  </a:cubicBezTo>
                  <a:close/>
                  <a:moveTo>
                    <a:pt x="3366" y="7790"/>
                  </a:moveTo>
                  <a:cubicBezTo>
                    <a:pt x="3474" y="7860"/>
                    <a:pt x="3584" y="7924"/>
                    <a:pt x="3699" y="7982"/>
                  </a:cubicBezTo>
                  <a:lnTo>
                    <a:pt x="3269" y="8934"/>
                  </a:lnTo>
                  <a:cubicBezTo>
                    <a:pt x="3219" y="9045"/>
                    <a:pt x="3110" y="9109"/>
                    <a:pt x="2997" y="9109"/>
                  </a:cubicBezTo>
                  <a:cubicBezTo>
                    <a:pt x="2947" y="9109"/>
                    <a:pt x="2896" y="9097"/>
                    <a:pt x="2849" y="9070"/>
                  </a:cubicBezTo>
                  <a:cubicBezTo>
                    <a:pt x="2696" y="8981"/>
                    <a:pt x="2653" y="8780"/>
                    <a:pt x="2756" y="8638"/>
                  </a:cubicBezTo>
                  <a:lnTo>
                    <a:pt x="3366" y="7790"/>
                  </a:lnTo>
                  <a:close/>
                  <a:moveTo>
                    <a:pt x="7364" y="7790"/>
                  </a:moveTo>
                  <a:lnTo>
                    <a:pt x="7974" y="8638"/>
                  </a:lnTo>
                  <a:cubicBezTo>
                    <a:pt x="8076" y="8780"/>
                    <a:pt x="8033" y="8981"/>
                    <a:pt x="7881" y="9070"/>
                  </a:cubicBezTo>
                  <a:cubicBezTo>
                    <a:pt x="7834" y="9097"/>
                    <a:pt x="7783" y="9109"/>
                    <a:pt x="7733" y="9109"/>
                  </a:cubicBezTo>
                  <a:cubicBezTo>
                    <a:pt x="7620" y="9109"/>
                    <a:pt x="7511" y="9045"/>
                    <a:pt x="7461" y="8934"/>
                  </a:cubicBezTo>
                  <a:lnTo>
                    <a:pt x="7032" y="7982"/>
                  </a:lnTo>
                  <a:cubicBezTo>
                    <a:pt x="7145" y="7924"/>
                    <a:pt x="7257" y="7860"/>
                    <a:pt x="7364" y="7790"/>
                  </a:cubicBezTo>
                  <a:close/>
                  <a:moveTo>
                    <a:pt x="2998" y="0"/>
                  </a:moveTo>
                  <a:cubicBezTo>
                    <a:pt x="2894" y="0"/>
                    <a:pt x="2789" y="27"/>
                    <a:pt x="2692" y="83"/>
                  </a:cubicBezTo>
                  <a:cubicBezTo>
                    <a:pt x="2380" y="263"/>
                    <a:pt x="2291" y="674"/>
                    <a:pt x="2502" y="969"/>
                  </a:cubicBezTo>
                  <a:lnTo>
                    <a:pt x="3111" y="1815"/>
                  </a:lnTo>
                  <a:cubicBezTo>
                    <a:pt x="2357" y="2402"/>
                    <a:pt x="1860" y="3260"/>
                    <a:pt x="1728" y="4208"/>
                  </a:cubicBezTo>
                  <a:lnTo>
                    <a:pt x="692" y="4104"/>
                  </a:lnTo>
                  <a:cubicBezTo>
                    <a:pt x="670" y="4102"/>
                    <a:pt x="649" y="4101"/>
                    <a:pt x="627" y="4101"/>
                  </a:cubicBezTo>
                  <a:cubicBezTo>
                    <a:pt x="306" y="4101"/>
                    <a:pt x="35" y="4353"/>
                    <a:pt x="18" y="4681"/>
                  </a:cubicBezTo>
                  <a:cubicBezTo>
                    <a:pt x="1" y="5029"/>
                    <a:pt x="280" y="5322"/>
                    <a:pt x="629" y="5322"/>
                  </a:cubicBezTo>
                  <a:cubicBezTo>
                    <a:pt x="629" y="5322"/>
                    <a:pt x="630" y="5322"/>
                    <a:pt x="631" y="5322"/>
                  </a:cubicBezTo>
                  <a:cubicBezTo>
                    <a:pt x="651" y="5322"/>
                    <a:pt x="671" y="5321"/>
                    <a:pt x="692" y="5320"/>
                  </a:cubicBezTo>
                  <a:lnTo>
                    <a:pt x="1728" y="5216"/>
                  </a:lnTo>
                  <a:cubicBezTo>
                    <a:pt x="1860" y="6162"/>
                    <a:pt x="2357" y="7020"/>
                    <a:pt x="3111" y="7607"/>
                  </a:cubicBezTo>
                  <a:lnTo>
                    <a:pt x="2502" y="8455"/>
                  </a:lnTo>
                  <a:cubicBezTo>
                    <a:pt x="2291" y="8748"/>
                    <a:pt x="2380" y="9159"/>
                    <a:pt x="2692" y="9340"/>
                  </a:cubicBezTo>
                  <a:cubicBezTo>
                    <a:pt x="2788" y="9396"/>
                    <a:pt x="2893" y="9422"/>
                    <a:pt x="2996" y="9422"/>
                  </a:cubicBezTo>
                  <a:cubicBezTo>
                    <a:pt x="3228" y="9422"/>
                    <a:pt x="3451" y="9290"/>
                    <a:pt x="3555" y="9062"/>
                  </a:cubicBezTo>
                  <a:lnTo>
                    <a:pt x="3983" y="8113"/>
                  </a:lnTo>
                  <a:cubicBezTo>
                    <a:pt x="4426" y="8292"/>
                    <a:pt x="4895" y="8382"/>
                    <a:pt x="5365" y="8382"/>
                  </a:cubicBezTo>
                  <a:cubicBezTo>
                    <a:pt x="5834" y="8382"/>
                    <a:pt x="6304" y="8292"/>
                    <a:pt x="6746" y="8113"/>
                  </a:cubicBezTo>
                  <a:lnTo>
                    <a:pt x="7175" y="9062"/>
                  </a:lnTo>
                  <a:cubicBezTo>
                    <a:pt x="7278" y="9290"/>
                    <a:pt x="7501" y="9422"/>
                    <a:pt x="7733" y="9422"/>
                  </a:cubicBezTo>
                  <a:cubicBezTo>
                    <a:pt x="7836" y="9422"/>
                    <a:pt x="7941" y="9396"/>
                    <a:pt x="8037" y="9340"/>
                  </a:cubicBezTo>
                  <a:cubicBezTo>
                    <a:pt x="8350" y="9159"/>
                    <a:pt x="8439" y="8748"/>
                    <a:pt x="8227" y="8455"/>
                  </a:cubicBezTo>
                  <a:lnTo>
                    <a:pt x="7619" y="7607"/>
                  </a:lnTo>
                  <a:cubicBezTo>
                    <a:pt x="8374" y="7020"/>
                    <a:pt x="8869" y="6162"/>
                    <a:pt x="9001" y="5216"/>
                  </a:cubicBezTo>
                  <a:lnTo>
                    <a:pt x="10038" y="5320"/>
                  </a:lnTo>
                  <a:cubicBezTo>
                    <a:pt x="10058" y="5321"/>
                    <a:pt x="10078" y="5322"/>
                    <a:pt x="10098" y="5322"/>
                  </a:cubicBezTo>
                  <a:cubicBezTo>
                    <a:pt x="10351" y="5322"/>
                    <a:pt x="10578" y="5166"/>
                    <a:pt x="10669" y="4930"/>
                  </a:cubicBezTo>
                  <a:cubicBezTo>
                    <a:pt x="10759" y="4695"/>
                    <a:pt x="10696" y="4427"/>
                    <a:pt x="10509" y="4259"/>
                  </a:cubicBezTo>
                  <a:cubicBezTo>
                    <a:pt x="10396" y="4157"/>
                    <a:pt x="10250" y="4101"/>
                    <a:pt x="10099" y="4101"/>
                  </a:cubicBezTo>
                  <a:cubicBezTo>
                    <a:pt x="10079" y="4101"/>
                    <a:pt x="10058" y="4102"/>
                    <a:pt x="10038" y="4104"/>
                  </a:cubicBezTo>
                  <a:lnTo>
                    <a:pt x="9001" y="4208"/>
                  </a:lnTo>
                  <a:cubicBezTo>
                    <a:pt x="8869" y="3260"/>
                    <a:pt x="8374" y="2402"/>
                    <a:pt x="7619" y="1815"/>
                  </a:cubicBezTo>
                  <a:lnTo>
                    <a:pt x="8227" y="969"/>
                  </a:lnTo>
                  <a:cubicBezTo>
                    <a:pt x="8439" y="675"/>
                    <a:pt x="8350" y="263"/>
                    <a:pt x="8037" y="83"/>
                  </a:cubicBezTo>
                  <a:cubicBezTo>
                    <a:pt x="7940" y="27"/>
                    <a:pt x="7835" y="0"/>
                    <a:pt x="7732" y="0"/>
                  </a:cubicBezTo>
                  <a:cubicBezTo>
                    <a:pt x="7500" y="0"/>
                    <a:pt x="7278" y="132"/>
                    <a:pt x="7175" y="360"/>
                  </a:cubicBezTo>
                  <a:lnTo>
                    <a:pt x="6746" y="1309"/>
                  </a:lnTo>
                  <a:cubicBezTo>
                    <a:pt x="6304" y="1130"/>
                    <a:pt x="5834" y="1040"/>
                    <a:pt x="5365" y="1040"/>
                  </a:cubicBezTo>
                  <a:cubicBezTo>
                    <a:pt x="4895" y="1040"/>
                    <a:pt x="4426" y="1130"/>
                    <a:pt x="3983" y="1309"/>
                  </a:cubicBezTo>
                  <a:lnTo>
                    <a:pt x="3555" y="360"/>
                  </a:lnTo>
                  <a:cubicBezTo>
                    <a:pt x="3452" y="132"/>
                    <a:pt x="3229" y="0"/>
                    <a:pt x="2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9"/>
          <p:cNvGrpSpPr/>
          <p:nvPr/>
        </p:nvGrpSpPr>
        <p:grpSpPr>
          <a:xfrm>
            <a:off x="7038375" y="2973363"/>
            <a:ext cx="171200" cy="267225"/>
            <a:chOff x="3001375" y="1364850"/>
            <a:chExt cx="171200" cy="267225"/>
          </a:xfrm>
        </p:grpSpPr>
        <p:sp>
          <p:nvSpPr>
            <p:cNvPr id="303" name="Google Shape;303;p39"/>
            <p:cNvSpPr/>
            <p:nvPr/>
          </p:nvSpPr>
          <p:spPr>
            <a:xfrm>
              <a:off x="3001375" y="1364850"/>
              <a:ext cx="171200" cy="267225"/>
            </a:xfrm>
            <a:custGeom>
              <a:avLst/>
              <a:gdLst/>
              <a:ahLst/>
              <a:cxnLst/>
              <a:rect l="l" t="t" r="r" b="b"/>
              <a:pathLst>
                <a:path w="6848" h="10689" extrusionOk="0">
                  <a:moveTo>
                    <a:pt x="3499" y="330"/>
                  </a:moveTo>
                  <a:cubicBezTo>
                    <a:pt x="3544" y="339"/>
                    <a:pt x="3586" y="355"/>
                    <a:pt x="3627" y="374"/>
                  </a:cubicBezTo>
                  <a:cubicBezTo>
                    <a:pt x="3779" y="448"/>
                    <a:pt x="3892" y="581"/>
                    <a:pt x="3964" y="771"/>
                  </a:cubicBezTo>
                  <a:cubicBezTo>
                    <a:pt x="3797" y="738"/>
                    <a:pt x="3641" y="715"/>
                    <a:pt x="3499" y="700"/>
                  </a:cubicBezTo>
                  <a:lnTo>
                    <a:pt x="3499" y="330"/>
                  </a:lnTo>
                  <a:close/>
                  <a:moveTo>
                    <a:pt x="6021" y="8346"/>
                  </a:moveTo>
                  <a:cubicBezTo>
                    <a:pt x="6119" y="8346"/>
                    <a:pt x="6198" y="8425"/>
                    <a:pt x="6198" y="8524"/>
                  </a:cubicBezTo>
                  <a:lnTo>
                    <a:pt x="6198" y="8703"/>
                  </a:lnTo>
                  <a:lnTo>
                    <a:pt x="6021" y="8703"/>
                  </a:lnTo>
                  <a:cubicBezTo>
                    <a:pt x="6019" y="8703"/>
                    <a:pt x="6017" y="8703"/>
                    <a:pt x="6016" y="8703"/>
                  </a:cubicBezTo>
                  <a:cubicBezTo>
                    <a:pt x="5929" y="8703"/>
                    <a:pt x="5859" y="8772"/>
                    <a:pt x="5859" y="8859"/>
                  </a:cubicBezTo>
                  <a:cubicBezTo>
                    <a:pt x="5859" y="8945"/>
                    <a:pt x="5928" y="9015"/>
                    <a:pt x="6014" y="9015"/>
                  </a:cubicBezTo>
                  <a:cubicBezTo>
                    <a:pt x="6016" y="9015"/>
                    <a:pt x="6018" y="9015"/>
                    <a:pt x="6021" y="9015"/>
                  </a:cubicBezTo>
                  <a:lnTo>
                    <a:pt x="6355" y="9015"/>
                  </a:lnTo>
                  <a:cubicBezTo>
                    <a:pt x="6453" y="9016"/>
                    <a:pt x="6534" y="9096"/>
                    <a:pt x="6534" y="9194"/>
                  </a:cubicBezTo>
                  <a:lnTo>
                    <a:pt x="6534" y="10198"/>
                  </a:lnTo>
                  <a:cubicBezTo>
                    <a:pt x="6534" y="10297"/>
                    <a:pt x="6454" y="10376"/>
                    <a:pt x="6356" y="10376"/>
                  </a:cubicBezTo>
                  <a:lnTo>
                    <a:pt x="1335" y="10376"/>
                  </a:lnTo>
                  <a:cubicBezTo>
                    <a:pt x="1237" y="10376"/>
                    <a:pt x="1157" y="10297"/>
                    <a:pt x="1157" y="10198"/>
                  </a:cubicBezTo>
                  <a:lnTo>
                    <a:pt x="1157" y="9194"/>
                  </a:lnTo>
                  <a:cubicBezTo>
                    <a:pt x="1157" y="9096"/>
                    <a:pt x="1237" y="9016"/>
                    <a:pt x="1335" y="9015"/>
                  </a:cubicBezTo>
                  <a:lnTo>
                    <a:pt x="5352" y="9015"/>
                  </a:lnTo>
                  <a:cubicBezTo>
                    <a:pt x="5354" y="9015"/>
                    <a:pt x="5356" y="9015"/>
                    <a:pt x="5359" y="9015"/>
                  </a:cubicBezTo>
                  <a:cubicBezTo>
                    <a:pt x="5443" y="9015"/>
                    <a:pt x="5513" y="8945"/>
                    <a:pt x="5513" y="8859"/>
                  </a:cubicBezTo>
                  <a:cubicBezTo>
                    <a:pt x="5513" y="8772"/>
                    <a:pt x="5442" y="8703"/>
                    <a:pt x="5357" y="8703"/>
                  </a:cubicBezTo>
                  <a:cubicBezTo>
                    <a:pt x="5355" y="8703"/>
                    <a:pt x="5353" y="8703"/>
                    <a:pt x="5352" y="8703"/>
                  </a:cubicBezTo>
                  <a:lnTo>
                    <a:pt x="1491" y="8703"/>
                  </a:lnTo>
                  <a:lnTo>
                    <a:pt x="1491" y="8524"/>
                  </a:lnTo>
                  <a:cubicBezTo>
                    <a:pt x="1491" y="8425"/>
                    <a:pt x="1570" y="8346"/>
                    <a:pt x="1670" y="8346"/>
                  </a:cubicBezTo>
                  <a:close/>
                  <a:moveTo>
                    <a:pt x="3370" y="0"/>
                  </a:moveTo>
                  <a:cubicBezTo>
                    <a:pt x="3357" y="0"/>
                    <a:pt x="3343" y="1"/>
                    <a:pt x="3330" y="1"/>
                  </a:cubicBezTo>
                  <a:cubicBezTo>
                    <a:pt x="3249" y="8"/>
                    <a:pt x="3186" y="75"/>
                    <a:pt x="3186" y="157"/>
                  </a:cubicBezTo>
                  <a:lnTo>
                    <a:pt x="3186" y="674"/>
                  </a:lnTo>
                  <a:cubicBezTo>
                    <a:pt x="3090" y="669"/>
                    <a:pt x="3011" y="668"/>
                    <a:pt x="2951" y="668"/>
                  </a:cubicBezTo>
                  <a:cubicBezTo>
                    <a:pt x="2885" y="668"/>
                    <a:pt x="2844" y="670"/>
                    <a:pt x="2833" y="670"/>
                  </a:cubicBezTo>
                  <a:cubicBezTo>
                    <a:pt x="2747" y="674"/>
                    <a:pt x="2680" y="747"/>
                    <a:pt x="2684" y="833"/>
                  </a:cubicBezTo>
                  <a:cubicBezTo>
                    <a:pt x="2688" y="917"/>
                    <a:pt x="2756" y="983"/>
                    <a:pt x="2839" y="983"/>
                  </a:cubicBezTo>
                  <a:cubicBezTo>
                    <a:pt x="2842" y="983"/>
                    <a:pt x="2844" y="983"/>
                    <a:pt x="2847" y="983"/>
                  </a:cubicBezTo>
                  <a:cubicBezTo>
                    <a:pt x="2849" y="983"/>
                    <a:pt x="2876" y="982"/>
                    <a:pt x="2924" y="982"/>
                  </a:cubicBezTo>
                  <a:cubicBezTo>
                    <a:pt x="3271" y="982"/>
                    <a:pt x="4712" y="1034"/>
                    <a:pt x="5611" y="1893"/>
                  </a:cubicBezTo>
                  <a:cubicBezTo>
                    <a:pt x="6112" y="2370"/>
                    <a:pt x="6365" y="3025"/>
                    <a:pt x="6365" y="3839"/>
                  </a:cubicBezTo>
                  <a:cubicBezTo>
                    <a:pt x="6365" y="4717"/>
                    <a:pt x="6173" y="5275"/>
                    <a:pt x="5968" y="5865"/>
                  </a:cubicBezTo>
                  <a:cubicBezTo>
                    <a:pt x="5764" y="6460"/>
                    <a:pt x="5551" y="7074"/>
                    <a:pt x="5531" y="8034"/>
                  </a:cubicBezTo>
                  <a:lnTo>
                    <a:pt x="1927" y="8034"/>
                  </a:lnTo>
                  <a:cubicBezTo>
                    <a:pt x="1887" y="7949"/>
                    <a:pt x="1826" y="7781"/>
                    <a:pt x="1826" y="7521"/>
                  </a:cubicBezTo>
                  <a:cubicBezTo>
                    <a:pt x="1826" y="7107"/>
                    <a:pt x="2079" y="6160"/>
                    <a:pt x="3789" y="4452"/>
                  </a:cubicBezTo>
                  <a:cubicBezTo>
                    <a:pt x="3890" y="4349"/>
                    <a:pt x="3812" y="4184"/>
                    <a:pt x="3680" y="4184"/>
                  </a:cubicBezTo>
                  <a:cubicBezTo>
                    <a:pt x="3667" y="4184"/>
                    <a:pt x="3654" y="4185"/>
                    <a:pt x="3639" y="4189"/>
                  </a:cubicBezTo>
                  <a:cubicBezTo>
                    <a:pt x="3638" y="4190"/>
                    <a:pt x="3546" y="4212"/>
                    <a:pt x="3399" y="4212"/>
                  </a:cubicBezTo>
                  <a:cubicBezTo>
                    <a:pt x="3207" y="4212"/>
                    <a:pt x="2920" y="4174"/>
                    <a:pt x="2616" y="4001"/>
                  </a:cubicBezTo>
                  <a:cubicBezTo>
                    <a:pt x="2544" y="3960"/>
                    <a:pt x="2464" y="3939"/>
                    <a:pt x="2383" y="3939"/>
                  </a:cubicBezTo>
                  <a:cubicBezTo>
                    <a:pt x="2270" y="3939"/>
                    <a:pt x="2157" y="3979"/>
                    <a:pt x="2062" y="4056"/>
                  </a:cubicBezTo>
                  <a:cubicBezTo>
                    <a:pt x="1865" y="4212"/>
                    <a:pt x="1493" y="4431"/>
                    <a:pt x="942" y="4431"/>
                  </a:cubicBezTo>
                  <a:cubicBezTo>
                    <a:pt x="796" y="4431"/>
                    <a:pt x="637" y="4415"/>
                    <a:pt x="465" y="4379"/>
                  </a:cubicBezTo>
                  <a:lnTo>
                    <a:pt x="335" y="3722"/>
                  </a:lnTo>
                  <a:lnTo>
                    <a:pt x="1949" y="2108"/>
                  </a:lnTo>
                  <a:cubicBezTo>
                    <a:pt x="1977" y="2078"/>
                    <a:pt x="1994" y="2038"/>
                    <a:pt x="1994" y="1998"/>
                  </a:cubicBezTo>
                  <a:lnTo>
                    <a:pt x="1994" y="1790"/>
                  </a:lnTo>
                  <a:cubicBezTo>
                    <a:pt x="1993" y="1697"/>
                    <a:pt x="2064" y="1621"/>
                    <a:pt x="2156" y="1613"/>
                  </a:cubicBezTo>
                  <a:cubicBezTo>
                    <a:pt x="2266" y="1602"/>
                    <a:pt x="2438" y="1590"/>
                    <a:pt x="2649" y="1590"/>
                  </a:cubicBezTo>
                  <a:cubicBezTo>
                    <a:pt x="3043" y="1590"/>
                    <a:pt x="3574" y="1631"/>
                    <a:pt x="4104" y="1798"/>
                  </a:cubicBezTo>
                  <a:cubicBezTo>
                    <a:pt x="4118" y="1802"/>
                    <a:pt x="4133" y="1804"/>
                    <a:pt x="4147" y="1804"/>
                  </a:cubicBezTo>
                  <a:cubicBezTo>
                    <a:pt x="4214" y="1804"/>
                    <a:pt x="4277" y="1761"/>
                    <a:pt x="4298" y="1695"/>
                  </a:cubicBezTo>
                  <a:cubicBezTo>
                    <a:pt x="4323" y="1613"/>
                    <a:pt x="4279" y="1526"/>
                    <a:pt x="4198" y="1498"/>
                  </a:cubicBezTo>
                  <a:cubicBezTo>
                    <a:pt x="3631" y="1321"/>
                    <a:pt x="3063" y="1277"/>
                    <a:pt x="2645" y="1277"/>
                  </a:cubicBezTo>
                  <a:cubicBezTo>
                    <a:pt x="2422" y="1277"/>
                    <a:pt x="2242" y="1289"/>
                    <a:pt x="2126" y="1300"/>
                  </a:cubicBezTo>
                  <a:cubicBezTo>
                    <a:pt x="1873" y="1323"/>
                    <a:pt x="1679" y="1536"/>
                    <a:pt x="1681" y="1790"/>
                  </a:cubicBezTo>
                  <a:lnTo>
                    <a:pt x="1681" y="1933"/>
                  </a:lnTo>
                  <a:lnTo>
                    <a:pt x="53" y="3560"/>
                  </a:lnTo>
                  <a:cubicBezTo>
                    <a:pt x="16" y="3597"/>
                    <a:pt x="1" y="3651"/>
                    <a:pt x="10" y="3702"/>
                  </a:cubicBezTo>
                  <a:lnTo>
                    <a:pt x="178" y="4538"/>
                  </a:lnTo>
                  <a:cubicBezTo>
                    <a:pt x="189" y="4597"/>
                    <a:pt x="235" y="4644"/>
                    <a:pt x="293" y="4659"/>
                  </a:cubicBezTo>
                  <a:cubicBezTo>
                    <a:pt x="530" y="4718"/>
                    <a:pt x="748" y="4743"/>
                    <a:pt x="947" y="4743"/>
                  </a:cubicBezTo>
                  <a:cubicBezTo>
                    <a:pt x="1588" y="4743"/>
                    <a:pt x="2026" y="4484"/>
                    <a:pt x="2257" y="4299"/>
                  </a:cubicBezTo>
                  <a:cubicBezTo>
                    <a:pt x="2295" y="4268"/>
                    <a:pt x="2340" y="4253"/>
                    <a:pt x="2384" y="4253"/>
                  </a:cubicBezTo>
                  <a:cubicBezTo>
                    <a:pt x="2412" y="4253"/>
                    <a:pt x="2439" y="4259"/>
                    <a:pt x="2463" y="4273"/>
                  </a:cubicBezTo>
                  <a:cubicBezTo>
                    <a:pt x="2713" y="4417"/>
                    <a:pt x="2995" y="4501"/>
                    <a:pt x="3284" y="4520"/>
                  </a:cubicBezTo>
                  <a:cubicBezTo>
                    <a:pt x="1829" y="6047"/>
                    <a:pt x="1513" y="6989"/>
                    <a:pt x="1514" y="7519"/>
                  </a:cubicBezTo>
                  <a:cubicBezTo>
                    <a:pt x="1511" y="7696"/>
                    <a:pt x="1538" y="7871"/>
                    <a:pt x="1592" y="8039"/>
                  </a:cubicBezTo>
                  <a:cubicBezTo>
                    <a:pt x="1354" y="8077"/>
                    <a:pt x="1179" y="8283"/>
                    <a:pt x="1179" y="8524"/>
                  </a:cubicBezTo>
                  <a:lnTo>
                    <a:pt x="1179" y="8728"/>
                  </a:lnTo>
                  <a:cubicBezTo>
                    <a:pt x="979" y="8796"/>
                    <a:pt x="845" y="8983"/>
                    <a:pt x="843" y="9193"/>
                  </a:cubicBezTo>
                  <a:lnTo>
                    <a:pt x="843" y="10197"/>
                  </a:lnTo>
                  <a:cubicBezTo>
                    <a:pt x="845" y="10469"/>
                    <a:pt x="1064" y="10688"/>
                    <a:pt x="1335" y="10688"/>
                  </a:cubicBezTo>
                  <a:lnTo>
                    <a:pt x="6356" y="10688"/>
                  </a:lnTo>
                  <a:cubicBezTo>
                    <a:pt x="6628" y="10688"/>
                    <a:pt x="6847" y="10469"/>
                    <a:pt x="6847" y="10197"/>
                  </a:cubicBezTo>
                  <a:lnTo>
                    <a:pt x="6847" y="9193"/>
                  </a:lnTo>
                  <a:cubicBezTo>
                    <a:pt x="6847" y="8983"/>
                    <a:pt x="6711" y="8796"/>
                    <a:pt x="6512" y="8728"/>
                  </a:cubicBezTo>
                  <a:lnTo>
                    <a:pt x="6512" y="8525"/>
                  </a:lnTo>
                  <a:cubicBezTo>
                    <a:pt x="6512" y="8253"/>
                    <a:pt x="6291" y="8034"/>
                    <a:pt x="6021" y="8034"/>
                  </a:cubicBezTo>
                  <a:lnTo>
                    <a:pt x="5844" y="8034"/>
                  </a:lnTo>
                  <a:cubicBezTo>
                    <a:pt x="5866" y="7125"/>
                    <a:pt x="6068" y="6537"/>
                    <a:pt x="6264" y="5967"/>
                  </a:cubicBezTo>
                  <a:cubicBezTo>
                    <a:pt x="6469" y="5379"/>
                    <a:pt x="6679" y="4771"/>
                    <a:pt x="6679" y="3839"/>
                  </a:cubicBezTo>
                  <a:cubicBezTo>
                    <a:pt x="6679" y="2936"/>
                    <a:pt x="6392" y="2205"/>
                    <a:pt x="5828" y="1666"/>
                  </a:cubicBezTo>
                  <a:cubicBezTo>
                    <a:pt x="5381" y="1238"/>
                    <a:pt x="4825" y="993"/>
                    <a:pt x="4314" y="853"/>
                  </a:cubicBezTo>
                  <a:cubicBezTo>
                    <a:pt x="4207" y="396"/>
                    <a:pt x="3958" y="187"/>
                    <a:pt x="3763" y="93"/>
                  </a:cubicBezTo>
                  <a:cubicBezTo>
                    <a:pt x="3641" y="31"/>
                    <a:pt x="3506" y="0"/>
                    <a:pt x="3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9"/>
            <p:cNvSpPr/>
            <p:nvPr/>
          </p:nvSpPr>
          <p:spPr>
            <a:xfrm>
              <a:off x="3116050" y="1408525"/>
              <a:ext cx="15350" cy="11700"/>
            </a:xfrm>
            <a:custGeom>
              <a:avLst/>
              <a:gdLst/>
              <a:ahLst/>
              <a:cxnLst/>
              <a:rect l="l" t="t" r="r" b="b"/>
              <a:pathLst>
                <a:path w="614" h="468" extrusionOk="0">
                  <a:moveTo>
                    <a:pt x="179" y="1"/>
                  </a:moveTo>
                  <a:cubicBezTo>
                    <a:pt x="123" y="1"/>
                    <a:pt x="68" y="31"/>
                    <a:pt x="40" y="84"/>
                  </a:cubicBezTo>
                  <a:cubicBezTo>
                    <a:pt x="0" y="160"/>
                    <a:pt x="28" y="255"/>
                    <a:pt x="105" y="295"/>
                  </a:cubicBezTo>
                  <a:cubicBezTo>
                    <a:pt x="191" y="341"/>
                    <a:pt x="275" y="391"/>
                    <a:pt x="354" y="444"/>
                  </a:cubicBezTo>
                  <a:cubicBezTo>
                    <a:pt x="380" y="460"/>
                    <a:pt x="408" y="468"/>
                    <a:pt x="436" y="468"/>
                  </a:cubicBezTo>
                  <a:cubicBezTo>
                    <a:pt x="487" y="468"/>
                    <a:pt x="537" y="443"/>
                    <a:pt x="567" y="397"/>
                  </a:cubicBezTo>
                  <a:cubicBezTo>
                    <a:pt x="614" y="327"/>
                    <a:pt x="596" y="232"/>
                    <a:pt x="528" y="183"/>
                  </a:cubicBezTo>
                  <a:cubicBezTo>
                    <a:pt x="440" y="125"/>
                    <a:pt x="347" y="70"/>
                    <a:pt x="252" y="19"/>
                  </a:cubicBezTo>
                  <a:cubicBezTo>
                    <a:pt x="229" y="7"/>
                    <a:pt x="203"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9"/>
            <p:cNvSpPr/>
            <p:nvPr/>
          </p:nvSpPr>
          <p:spPr>
            <a:xfrm>
              <a:off x="3060100" y="1415050"/>
              <a:ext cx="7850" cy="11925"/>
            </a:xfrm>
            <a:custGeom>
              <a:avLst/>
              <a:gdLst/>
              <a:ahLst/>
              <a:cxnLst/>
              <a:rect l="l" t="t" r="r" b="b"/>
              <a:pathLst>
                <a:path w="314" h="477" extrusionOk="0">
                  <a:moveTo>
                    <a:pt x="157" y="0"/>
                  </a:moveTo>
                  <a:cubicBezTo>
                    <a:pt x="71" y="0"/>
                    <a:pt x="1" y="70"/>
                    <a:pt x="1" y="156"/>
                  </a:cubicBezTo>
                  <a:lnTo>
                    <a:pt x="1" y="325"/>
                  </a:lnTo>
                  <a:cubicBezTo>
                    <a:pt x="3" y="410"/>
                    <a:pt x="72" y="477"/>
                    <a:pt x="157" y="477"/>
                  </a:cubicBezTo>
                  <a:cubicBezTo>
                    <a:pt x="242" y="477"/>
                    <a:pt x="310" y="410"/>
                    <a:pt x="313" y="325"/>
                  </a:cubicBezTo>
                  <a:lnTo>
                    <a:pt x="313" y="156"/>
                  </a:lnTo>
                  <a:cubicBezTo>
                    <a:pt x="313" y="70"/>
                    <a:pt x="243"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39"/>
          <p:cNvGrpSpPr/>
          <p:nvPr/>
        </p:nvGrpSpPr>
        <p:grpSpPr>
          <a:xfrm>
            <a:off x="6982900" y="3625588"/>
            <a:ext cx="294000" cy="179925"/>
            <a:chOff x="4652050" y="4371250"/>
            <a:chExt cx="294000" cy="179925"/>
          </a:xfrm>
        </p:grpSpPr>
        <p:sp>
          <p:nvSpPr>
            <p:cNvPr id="307" name="Google Shape;307;p39"/>
            <p:cNvSpPr/>
            <p:nvPr/>
          </p:nvSpPr>
          <p:spPr>
            <a:xfrm>
              <a:off x="4652050" y="4371250"/>
              <a:ext cx="294000" cy="179925"/>
            </a:xfrm>
            <a:custGeom>
              <a:avLst/>
              <a:gdLst/>
              <a:ahLst/>
              <a:cxnLst/>
              <a:rect l="l" t="t" r="r" b="b"/>
              <a:pathLst>
                <a:path w="11760" h="7197" extrusionOk="0">
                  <a:moveTo>
                    <a:pt x="9967" y="875"/>
                  </a:moveTo>
                  <a:lnTo>
                    <a:pt x="9967" y="4827"/>
                  </a:lnTo>
                  <a:lnTo>
                    <a:pt x="8086" y="4827"/>
                  </a:lnTo>
                  <a:cubicBezTo>
                    <a:pt x="7993" y="4830"/>
                    <a:pt x="7919" y="4907"/>
                    <a:pt x="7919" y="5000"/>
                  </a:cubicBezTo>
                  <a:cubicBezTo>
                    <a:pt x="7919" y="5093"/>
                    <a:pt x="7993" y="5169"/>
                    <a:pt x="8086" y="5172"/>
                  </a:cubicBezTo>
                  <a:lnTo>
                    <a:pt x="9967" y="5172"/>
                  </a:lnTo>
                  <a:lnTo>
                    <a:pt x="9967" y="5358"/>
                  </a:lnTo>
                  <a:lnTo>
                    <a:pt x="1799" y="5358"/>
                  </a:lnTo>
                  <a:lnTo>
                    <a:pt x="1799" y="5172"/>
                  </a:lnTo>
                  <a:lnTo>
                    <a:pt x="7361" y="5172"/>
                  </a:lnTo>
                  <a:cubicBezTo>
                    <a:pt x="7363" y="5172"/>
                    <a:pt x="7365" y="5172"/>
                    <a:pt x="7366" y="5172"/>
                  </a:cubicBezTo>
                  <a:cubicBezTo>
                    <a:pt x="7461" y="5172"/>
                    <a:pt x="7539" y="5095"/>
                    <a:pt x="7539" y="5000"/>
                  </a:cubicBezTo>
                  <a:cubicBezTo>
                    <a:pt x="7539" y="4904"/>
                    <a:pt x="7461" y="4827"/>
                    <a:pt x="7366" y="4827"/>
                  </a:cubicBezTo>
                  <a:cubicBezTo>
                    <a:pt x="7365" y="4827"/>
                    <a:pt x="7363" y="4827"/>
                    <a:pt x="7361" y="4827"/>
                  </a:cubicBezTo>
                  <a:lnTo>
                    <a:pt x="4996" y="4827"/>
                  </a:lnTo>
                  <a:lnTo>
                    <a:pt x="4996" y="875"/>
                  </a:lnTo>
                  <a:close/>
                  <a:moveTo>
                    <a:pt x="10107" y="5702"/>
                  </a:moveTo>
                  <a:lnTo>
                    <a:pt x="10665" y="5918"/>
                  </a:lnTo>
                  <a:lnTo>
                    <a:pt x="1096" y="5918"/>
                  </a:lnTo>
                  <a:lnTo>
                    <a:pt x="1654" y="5702"/>
                  </a:lnTo>
                  <a:close/>
                  <a:moveTo>
                    <a:pt x="7298" y="6262"/>
                  </a:moveTo>
                  <a:lnTo>
                    <a:pt x="7143" y="6416"/>
                  </a:lnTo>
                  <a:lnTo>
                    <a:pt x="4648" y="6416"/>
                  </a:lnTo>
                  <a:lnTo>
                    <a:pt x="4494" y="6262"/>
                  </a:lnTo>
                  <a:close/>
                  <a:moveTo>
                    <a:pt x="11415" y="6262"/>
                  </a:moveTo>
                  <a:lnTo>
                    <a:pt x="11415" y="6292"/>
                  </a:lnTo>
                  <a:cubicBezTo>
                    <a:pt x="11415" y="6602"/>
                    <a:pt x="11164" y="6852"/>
                    <a:pt x="10855" y="6853"/>
                  </a:cubicBezTo>
                  <a:lnTo>
                    <a:pt x="907" y="6853"/>
                  </a:lnTo>
                  <a:cubicBezTo>
                    <a:pt x="597" y="6852"/>
                    <a:pt x="345" y="6602"/>
                    <a:pt x="345" y="6292"/>
                  </a:cubicBezTo>
                  <a:lnTo>
                    <a:pt x="345" y="6262"/>
                  </a:lnTo>
                  <a:lnTo>
                    <a:pt x="4007" y="6262"/>
                  </a:lnTo>
                  <a:lnTo>
                    <a:pt x="4454" y="6711"/>
                  </a:lnTo>
                  <a:cubicBezTo>
                    <a:pt x="4486" y="6743"/>
                    <a:pt x="4530" y="6761"/>
                    <a:pt x="4576" y="6761"/>
                  </a:cubicBezTo>
                  <a:lnTo>
                    <a:pt x="7215" y="6761"/>
                  </a:lnTo>
                  <a:cubicBezTo>
                    <a:pt x="7260" y="6761"/>
                    <a:pt x="7305" y="6743"/>
                    <a:pt x="7336" y="6711"/>
                  </a:cubicBezTo>
                  <a:lnTo>
                    <a:pt x="7784" y="6262"/>
                  </a:lnTo>
                  <a:close/>
                  <a:moveTo>
                    <a:pt x="2004" y="0"/>
                  </a:moveTo>
                  <a:cubicBezTo>
                    <a:pt x="1701" y="0"/>
                    <a:pt x="1456" y="245"/>
                    <a:pt x="1454" y="549"/>
                  </a:cubicBezTo>
                  <a:lnTo>
                    <a:pt x="1454" y="2707"/>
                  </a:lnTo>
                  <a:cubicBezTo>
                    <a:pt x="1452" y="2806"/>
                    <a:pt x="1530" y="2885"/>
                    <a:pt x="1627" y="2885"/>
                  </a:cubicBezTo>
                  <a:cubicBezTo>
                    <a:pt x="1725" y="2885"/>
                    <a:pt x="1803" y="2806"/>
                    <a:pt x="1799" y="2707"/>
                  </a:cubicBezTo>
                  <a:lnTo>
                    <a:pt x="1799" y="875"/>
                  </a:lnTo>
                  <a:lnTo>
                    <a:pt x="4652" y="875"/>
                  </a:lnTo>
                  <a:lnTo>
                    <a:pt x="4652" y="4827"/>
                  </a:lnTo>
                  <a:lnTo>
                    <a:pt x="1799" y="4827"/>
                  </a:lnTo>
                  <a:lnTo>
                    <a:pt x="1799" y="3402"/>
                  </a:lnTo>
                  <a:cubicBezTo>
                    <a:pt x="1803" y="3305"/>
                    <a:pt x="1725" y="3224"/>
                    <a:pt x="1627" y="3224"/>
                  </a:cubicBezTo>
                  <a:cubicBezTo>
                    <a:pt x="1530" y="3224"/>
                    <a:pt x="1452" y="3305"/>
                    <a:pt x="1454" y="3402"/>
                  </a:cubicBezTo>
                  <a:lnTo>
                    <a:pt x="1454" y="5409"/>
                  </a:lnTo>
                  <a:lnTo>
                    <a:pt x="111" y="5929"/>
                  </a:lnTo>
                  <a:cubicBezTo>
                    <a:pt x="45" y="5956"/>
                    <a:pt x="1" y="6020"/>
                    <a:pt x="1" y="6091"/>
                  </a:cubicBezTo>
                  <a:lnTo>
                    <a:pt x="1" y="6292"/>
                  </a:lnTo>
                  <a:cubicBezTo>
                    <a:pt x="2" y="6791"/>
                    <a:pt x="407" y="7197"/>
                    <a:pt x="907" y="7197"/>
                  </a:cubicBezTo>
                  <a:lnTo>
                    <a:pt x="10855" y="7197"/>
                  </a:lnTo>
                  <a:cubicBezTo>
                    <a:pt x="11354" y="7197"/>
                    <a:pt x="11759" y="6791"/>
                    <a:pt x="11759" y="6292"/>
                  </a:cubicBezTo>
                  <a:lnTo>
                    <a:pt x="11759" y="6090"/>
                  </a:lnTo>
                  <a:cubicBezTo>
                    <a:pt x="11759" y="6019"/>
                    <a:pt x="11716" y="5956"/>
                    <a:pt x="11649" y="5929"/>
                  </a:cubicBezTo>
                  <a:lnTo>
                    <a:pt x="10312" y="5412"/>
                  </a:lnTo>
                  <a:lnTo>
                    <a:pt x="10312" y="549"/>
                  </a:lnTo>
                  <a:cubicBezTo>
                    <a:pt x="10312" y="245"/>
                    <a:pt x="10066" y="0"/>
                    <a:pt x="9763" y="0"/>
                  </a:cubicBezTo>
                  <a:lnTo>
                    <a:pt x="8235" y="0"/>
                  </a:lnTo>
                  <a:cubicBezTo>
                    <a:pt x="8141" y="3"/>
                    <a:pt x="8067" y="78"/>
                    <a:pt x="8067" y="172"/>
                  </a:cubicBezTo>
                  <a:cubicBezTo>
                    <a:pt x="8067" y="265"/>
                    <a:pt x="8141" y="341"/>
                    <a:pt x="8235" y="345"/>
                  </a:cubicBezTo>
                  <a:lnTo>
                    <a:pt x="9763" y="345"/>
                  </a:lnTo>
                  <a:cubicBezTo>
                    <a:pt x="9868" y="345"/>
                    <a:pt x="9957" y="426"/>
                    <a:pt x="9966" y="531"/>
                  </a:cubicBezTo>
                  <a:lnTo>
                    <a:pt x="1800" y="531"/>
                  </a:lnTo>
                  <a:cubicBezTo>
                    <a:pt x="1810" y="426"/>
                    <a:pt x="1899" y="345"/>
                    <a:pt x="2004" y="345"/>
                  </a:cubicBezTo>
                  <a:lnTo>
                    <a:pt x="7540" y="345"/>
                  </a:lnTo>
                  <a:cubicBezTo>
                    <a:pt x="7633" y="341"/>
                    <a:pt x="7707" y="265"/>
                    <a:pt x="7707" y="172"/>
                  </a:cubicBezTo>
                  <a:cubicBezTo>
                    <a:pt x="7707" y="78"/>
                    <a:pt x="7633" y="3"/>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9"/>
            <p:cNvSpPr/>
            <p:nvPr/>
          </p:nvSpPr>
          <p:spPr>
            <a:xfrm>
              <a:off x="4708300" y="4406650"/>
              <a:ext cx="34250" cy="23450"/>
            </a:xfrm>
            <a:custGeom>
              <a:avLst/>
              <a:gdLst/>
              <a:ahLst/>
              <a:cxnLst/>
              <a:rect l="l" t="t" r="r" b="b"/>
              <a:pathLst>
                <a:path w="1370" h="938" extrusionOk="0">
                  <a:moveTo>
                    <a:pt x="1024" y="345"/>
                  </a:moveTo>
                  <a:lnTo>
                    <a:pt x="1024" y="593"/>
                  </a:lnTo>
                  <a:lnTo>
                    <a:pt x="345" y="593"/>
                  </a:lnTo>
                  <a:lnTo>
                    <a:pt x="345" y="345"/>
                  </a:lnTo>
                  <a:close/>
                  <a:moveTo>
                    <a:pt x="172" y="0"/>
                  </a:moveTo>
                  <a:cubicBezTo>
                    <a:pt x="77" y="0"/>
                    <a:pt x="0" y="77"/>
                    <a:pt x="0" y="173"/>
                  </a:cubicBezTo>
                  <a:lnTo>
                    <a:pt x="0" y="765"/>
                  </a:lnTo>
                  <a:cubicBezTo>
                    <a:pt x="0" y="861"/>
                    <a:pt x="77" y="937"/>
                    <a:pt x="172" y="937"/>
                  </a:cubicBezTo>
                  <a:lnTo>
                    <a:pt x="1197" y="937"/>
                  </a:lnTo>
                  <a:cubicBezTo>
                    <a:pt x="1292" y="937"/>
                    <a:pt x="1369" y="861"/>
                    <a:pt x="1369" y="765"/>
                  </a:cubicBezTo>
                  <a:lnTo>
                    <a:pt x="1369" y="173"/>
                  </a:lnTo>
                  <a:cubicBezTo>
                    <a:pt x="1369" y="77"/>
                    <a:pt x="1292" y="0"/>
                    <a:pt x="11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9"/>
            <p:cNvSpPr/>
            <p:nvPr/>
          </p:nvSpPr>
          <p:spPr>
            <a:xfrm>
              <a:off x="4708300" y="4434600"/>
              <a:ext cx="54325" cy="8650"/>
            </a:xfrm>
            <a:custGeom>
              <a:avLst/>
              <a:gdLst/>
              <a:ahLst/>
              <a:cxnLst/>
              <a:rect l="l" t="t" r="r" b="b"/>
              <a:pathLst>
                <a:path w="2173" h="346" extrusionOk="0">
                  <a:moveTo>
                    <a:pt x="172" y="1"/>
                  </a:moveTo>
                  <a:cubicBezTo>
                    <a:pt x="77" y="1"/>
                    <a:pt x="0" y="79"/>
                    <a:pt x="0" y="173"/>
                  </a:cubicBezTo>
                  <a:cubicBezTo>
                    <a:pt x="0" y="269"/>
                    <a:pt x="77" y="346"/>
                    <a:pt x="172" y="346"/>
                  </a:cubicBezTo>
                  <a:lnTo>
                    <a:pt x="2000" y="346"/>
                  </a:lnTo>
                  <a:cubicBezTo>
                    <a:pt x="2096" y="346"/>
                    <a:pt x="2173" y="269"/>
                    <a:pt x="2173" y="173"/>
                  </a:cubicBezTo>
                  <a:cubicBezTo>
                    <a:pt x="2173" y="79"/>
                    <a:pt x="2096" y="1"/>
                    <a:pt x="20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9"/>
            <p:cNvSpPr/>
            <p:nvPr/>
          </p:nvSpPr>
          <p:spPr>
            <a:xfrm>
              <a:off x="4728375" y="4446825"/>
              <a:ext cx="34250" cy="23425"/>
            </a:xfrm>
            <a:custGeom>
              <a:avLst/>
              <a:gdLst/>
              <a:ahLst/>
              <a:cxnLst/>
              <a:rect l="l" t="t" r="r" b="b"/>
              <a:pathLst>
                <a:path w="1370" h="937" extrusionOk="0">
                  <a:moveTo>
                    <a:pt x="1025" y="344"/>
                  </a:moveTo>
                  <a:lnTo>
                    <a:pt x="1025" y="593"/>
                  </a:lnTo>
                  <a:lnTo>
                    <a:pt x="345" y="593"/>
                  </a:lnTo>
                  <a:lnTo>
                    <a:pt x="345" y="344"/>
                  </a:lnTo>
                  <a:close/>
                  <a:moveTo>
                    <a:pt x="1200" y="1"/>
                  </a:moveTo>
                  <a:cubicBezTo>
                    <a:pt x="1199" y="1"/>
                    <a:pt x="1198" y="1"/>
                    <a:pt x="1197" y="1"/>
                  </a:cubicBezTo>
                  <a:lnTo>
                    <a:pt x="173" y="1"/>
                  </a:lnTo>
                  <a:cubicBezTo>
                    <a:pt x="77" y="1"/>
                    <a:pt x="1" y="77"/>
                    <a:pt x="1" y="172"/>
                  </a:cubicBezTo>
                  <a:lnTo>
                    <a:pt x="1" y="764"/>
                  </a:lnTo>
                  <a:cubicBezTo>
                    <a:pt x="1" y="859"/>
                    <a:pt x="77" y="936"/>
                    <a:pt x="173" y="936"/>
                  </a:cubicBezTo>
                  <a:lnTo>
                    <a:pt x="1197" y="936"/>
                  </a:lnTo>
                  <a:cubicBezTo>
                    <a:pt x="1293" y="936"/>
                    <a:pt x="1370" y="859"/>
                    <a:pt x="1370" y="764"/>
                  </a:cubicBezTo>
                  <a:lnTo>
                    <a:pt x="1370" y="172"/>
                  </a:lnTo>
                  <a:cubicBezTo>
                    <a:pt x="1370" y="78"/>
                    <a:pt x="1294" y="1"/>
                    <a:pt x="12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9"/>
            <p:cNvSpPr/>
            <p:nvPr/>
          </p:nvSpPr>
          <p:spPr>
            <a:xfrm>
              <a:off x="4708300" y="4474800"/>
              <a:ext cx="54325" cy="8625"/>
            </a:xfrm>
            <a:custGeom>
              <a:avLst/>
              <a:gdLst/>
              <a:ahLst/>
              <a:cxnLst/>
              <a:rect l="l" t="t" r="r" b="b"/>
              <a:pathLst>
                <a:path w="2173" h="345" extrusionOk="0">
                  <a:moveTo>
                    <a:pt x="172" y="0"/>
                  </a:moveTo>
                  <a:cubicBezTo>
                    <a:pt x="77" y="0"/>
                    <a:pt x="0" y="77"/>
                    <a:pt x="0" y="173"/>
                  </a:cubicBezTo>
                  <a:cubicBezTo>
                    <a:pt x="0" y="268"/>
                    <a:pt x="77" y="345"/>
                    <a:pt x="172" y="345"/>
                  </a:cubicBezTo>
                  <a:lnTo>
                    <a:pt x="2000" y="345"/>
                  </a:lnTo>
                  <a:cubicBezTo>
                    <a:pt x="2096" y="345"/>
                    <a:pt x="2173" y="268"/>
                    <a:pt x="2173" y="173"/>
                  </a:cubicBezTo>
                  <a:cubicBezTo>
                    <a:pt x="2173" y="77"/>
                    <a:pt x="2096" y="0"/>
                    <a:pt x="20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9"/>
            <p:cNvSpPr/>
            <p:nvPr/>
          </p:nvSpPr>
          <p:spPr>
            <a:xfrm>
              <a:off x="4793225" y="4424300"/>
              <a:ext cx="27925" cy="45225"/>
            </a:xfrm>
            <a:custGeom>
              <a:avLst/>
              <a:gdLst/>
              <a:ahLst/>
              <a:cxnLst/>
              <a:rect l="l" t="t" r="r" b="b"/>
              <a:pathLst>
                <a:path w="1117" h="1809" extrusionOk="0">
                  <a:moveTo>
                    <a:pt x="919" y="1"/>
                  </a:moveTo>
                  <a:cubicBezTo>
                    <a:pt x="876" y="1"/>
                    <a:pt x="833" y="16"/>
                    <a:pt x="800" y="48"/>
                  </a:cubicBezTo>
                  <a:lnTo>
                    <a:pt x="68" y="779"/>
                  </a:lnTo>
                  <a:cubicBezTo>
                    <a:pt x="1" y="846"/>
                    <a:pt x="1" y="955"/>
                    <a:pt x="68" y="1023"/>
                  </a:cubicBezTo>
                  <a:lnTo>
                    <a:pt x="800" y="1755"/>
                  </a:lnTo>
                  <a:cubicBezTo>
                    <a:pt x="834" y="1791"/>
                    <a:pt x="879" y="1808"/>
                    <a:pt x="925" y="1808"/>
                  </a:cubicBezTo>
                  <a:cubicBezTo>
                    <a:pt x="970" y="1808"/>
                    <a:pt x="1014" y="1792"/>
                    <a:pt x="1048" y="1758"/>
                  </a:cubicBezTo>
                  <a:cubicBezTo>
                    <a:pt x="1117" y="1689"/>
                    <a:pt x="1115" y="1577"/>
                    <a:pt x="1044" y="1511"/>
                  </a:cubicBezTo>
                  <a:lnTo>
                    <a:pt x="434" y="902"/>
                  </a:lnTo>
                  <a:lnTo>
                    <a:pt x="1044" y="290"/>
                  </a:lnTo>
                  <a:cubicBezTo>
                    <a:pt x="1107" y="223"/>
                    <a:pt x="1106" y="117"/>
                    <a:pt x="1040" y="51"/>
                  </a:cubicBezTo>
                  <a:cubicBezTo>
                    <a:pt x="1006" y="17"/>
                    <a:pt x="963" y="1"/>
                    <a:pt x="9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9"/>
            <p:cNvSpPr/>
            <p:nvPr/>
          </p:nvSpPr>
          <p:spPr>
            <a:xfrm>
              <a:off x="4859650" y="4424300"/>
              <a:ext cx="27700" cy="45050"/>
            </a:xfrm>
            <a:custGeom>
              <a:avLst/>
              <a:gdLst/>
              <a:ahLst/>
              <a:cxnLst/>
              <a:rect l="l" t="t" r="r" b="b"/>
              <a:pathLst>
                <a:path w="1108" h="1802" extrusionOk="0">
                  <a:moveTo>
                    <a:pt x="190" y="1"/>
                  </a:moveTo>
                  <a:cubicBezTo>
                    <a:pt x="146" y="1"/>
                    <a:pt x="102" y="17"/>
                    <a:pt x="68" y="51"/>
                  </a:cubicBezTo>
                  <a:cubicBezTo>
                    <a:pt x="2" y="117"/>
                    <a:pt x="1" y="223"/>
                    <a:pt x="64" y="290"/>
                  </a:cubicBezTo>
                  <a:lnTo>
                    <a:pt x="674" y="902"/>
                  </a:lnTo>
                  <a:lnTo>
                    <a:pt x="64" y="1511"/>
                  </a:lnTo>
                  <a:cubicBezTo>
                    <a:pt x="1" y="1579"/>
                    <a:pt x="2" y="1685"/>
                    <a:pt x="68" y="1751"/>
                  </a:cubicBezTo>
                  <a:cubicBezTo>
                    <a:pt x="102" y="1785"/>
                    <a:pt x="146" y="1802"/>
                    <a:pt x="190" y="1802"/>
                  </a:cubicBezTo>
                  <a:cubicBezTo>
                    <a:pt x="233" y="1802"/>
                    <a:pt x="275" y="1786"/>
                    <a:pt x="308" y="1755"/>
                  </a:cubicBezTo>
                  <a:lnTo>
                    <a:pt x="1040" y="1023"/>
                  </a:lnTo>
                  <a:cubicBezTo>
                    <a:pt x="1108" y="955"/>
                    <a:pt x="1108" y="846"/>
                    <a:pt x="1040" y="779"/>
                  </a:cubicBezTo>
                  <a:lnTo>
                    <a:pt x="308" y="48"/>
                  </a:lnTo>
                  <a:cubicBezTo>
                    <a:pt x="275" y="16"/>
                    <a:pt x="232" y="1"/>
                    <a:pt x="1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9"/>
            <p:cNvSpPr/>
            <p:nvPr/>
          </p:nvSpPr>
          <p:spPr>
            <a:xfrm>
              <a:off x="4826950" y="4418825"/>
              <a:ext cx="27175" cy="56000"/>
            </a:xfrm>
            <a:custGeom>
              <a:avLst/>
              <a:gdLst/>
              <a:ahLst/>
              <a:cxnLst/>
              <a:rect l="l" t="t" r="r" b="b"/>
              <a:pathLst>
                <a:path w="1087" h="2240" extrusionOk="0">
                  <a:moveTo>
                    <a:pt x="892" y="0"/>
                  </a:moveTo>
                  <a:cubicBezTo>
                    <a:pt x="822" y="0"/>
                    <a:pt x="757" y="44"/>
                    <a:pt x="731" y="114"/>
                  </a:cubicBezTo>
                  <a:lnTo>
                    <a:pt x="34" y="2008"/>
                  </a:lnTo>
                  <a:cubicBezTo>
                    <a:pt x="1" y="2097"/>
                    <a:pt x="46" y="2196"/>
                    <a:pt x="136" y="2228"/>
                  </a:cubicBezTo>
                  <a:cubicBezTo>
                    <a:pt x="156" y="2236"/>
                    <a:pt x="177" y="2240"/>
                    <a:pt x="196" y="2240"/>
                  </a:cubicBezTo>
                  <a:cubicBezTo>
                    <a:pt x="266" y="2240"/>
                    <a:pt x="331" y="2196"/>
                    <a:pt x="357" y="2126"/>
                  </a:cubicBezTo>
                  <a:lnTo>
                    <a:pt x="1055" y="232"/>
                  </a:lnTo>
                  <a:cubicBezTo>
                    <a:pt x="1087" y="143"/>
                    <a:pt x="1041" y="44"/>
                    <a:pt x="952" y="11"/>
                  </a:cubicBezTo>
                  <a:cubicBezTo>
                    <a:pt x="932" y="4"/>
                    <a:pt x="912" y="0"/>
                    <a:pt x="89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1"/>
          <p:cNvSpPr/>
          <p:nvPr/>
        </p:nvSpPr>
        <p:spPr>
          <a:xfrm>
            <a:off x="1929650" y="1163175"/>
            <a:ext cx="7422900" cy="329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1"/>
          <p:cNvSpPr txBox="1"/>
          <p:nvPr/>
        </p:nvSpPr>
        <p:spPr>
          <a:xfrm>
            <a:off x="5830450" y="1380268"/>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Jupiter</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Jupiter is a gas giant and also the biggest planet in our Solar System</a:t>
            </a:r>
            <a:endParaRPr sz="1000">
              <a:solidFill>
                <a:schemeClr val="dk1"/>
              </a:solidFill>
              <a:latin typeface="Open Sans Light"/>
              <a:ea typeface="Open Sans Light"/>
              <a:cs typeface="Open Sans Light"/>
              <a:sym typeface="Open Sans Light"/>
            </a:endParaRPr>
          </a:p>
        </p:txBody>
      </p:sp>
      <p:sp>
        <p:nvSpPr>
          <p:cNvPr id="339" name="Google Shape;339;p41"/>
          <p:cNvSpPr txBox="1"/>
          <p:nvPr/>
        </p:nvSpPr>
        <p:spPr>
          <a:xfrm>
            <a:off x="5830450" y="2161343"/>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Venus</a:t>
            </a:r>
            <a:endParaRPr>
              <a:solidFill>
                <a:schemeClr val="dk1"/>
              </a:solidFill>
              <a:latin typeface="DM Serif Display"/>
              <a:ea typeface="DM Serif Display"/>
              <a:cs typeface="DM Serif Display"/>
              <a:sym typeface="DM Serif Display"/>
            </a:endParaRPr>
          </a:p>
          <a:p>
            <a:pPr marL="0" marR="0" lvl="0" indent="0" algn="l" rtl="0">
              <a:spcBef>
                <a:spcPts val="100"/>
              </a:spcBef>
              <a:spcAft>
                <a:spcPts val="0"/>
              </a:spcAft>
              <a:buNone/>
            </a:pPr>
            <a:r>
              <a:rPr lang="es" sz="1000">
                <a:solidFill>
                  <a:schemeClr val="dk1"/>
                </a:solidFill>
                <a:latin typeface="Open Sans Light"/>
                <a:ea typeface="Open Sans Light"/>
                <a:cs typeface="Open Sans Light"/>
                <a:sym typeface="Open Sans Light"/>
              </a:rPr>
              <a:t>Venus has a beautiful name, but it’s terribly hot, even hotter than Mercury</a:t>
            </a:r>
            <a:br>
              <a:rPr lang="es" sz="1000">
                <a:solidFill>
                  <a:schemeClr val="dk1"/>
                </a:solidFill>
                <a:latin typeface="Open Sans Light"/>
                <a:ea typeface="Open Sans Light"/>
                <a:cs typeface="Open Sans Light"/>
                <a:sym typeface="Open Sans Light"/>
              </a:rPr>
            </a:br>
            <a:endParaRPr sz="1000">
              <a:solidFill>
                <a:schemeClr val="dk1"/>
              </a:solidFill>
              <a:latin typeface="Open Sans Light"/>
              <a:ea typeface="Open Sans Light"/>
              <a:cs typeface="Open Sans Light"/>
              <a:sym typeface="Open Sans Light"/>
            </a:endParaRPr>
          </a:p>
        </p:txBody>
      </p:sp>
      <p:sp>
        <p:nvSpPr>
          <p:cNvPr id="340" name="Google Shape;340;p41"/>
          <p:cNvSpPr txBox="1"/>
          <p:nvPr/>
        </p:nvSpPr>
        <p:spPr>
          <a:xfrm>
            <a:off x="5830450" y="2942418"/>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Mars</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Despite being red, Mars is a cold place, not hot. It’s full of iron oxide dust</a:t>
            </a:r>
            <a:endParaRPr sz="1000">
              <a:solidFill>
                <a:schemeClr val="dk1"/>
              </a:solidFill>
              <a:latin typeface="Open Sans Light"/>
              <a:ea typeface="Open Sans Light"/>
              <a:cs typeface="Open Sans Light"/>
              <a:sym typeface="Open Sans Light"/>
            </a:endParaRPr>
          </a:p>
        </p:txBody>
      </p:sp>
      <p:sp>
        <p:nvSpPr>
          <p:cNvPr id="341" name="Google Shape;341;p41"/>
          <p:cNvSpPr txBox="1">
            <a:spLocks noGrp="1"/>
          </p:cNvSpPr>
          <p:nvPr>
            <p:ph type="ctrTitle"/>
          </p:nvPr>
        </p:nvSpPr>
        <p:spPr>
          <a:xfrm>
            <a:off x="723600" y="470625"/>
            <a:ext cx="16839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Market Share</a:t>
            </a:r>
            <a:endParaRPr/>
          </a:p>
        </p:txBody>
      </p:sp>
      <p:sp>
        <p:nvSpPr>
          <p:cNvPr id="342" name="Google Shape;342;p41"/>
          <p:cNvSpPr/>
          <p:nvPr/>
        </p:nvSpPr>
        <p:spPr>
          <a:xfrm>
            <a:off x="1474700" y="1398500"/>
            <a:ext cx="1121400" cy="112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1"/>
          <p:cNvSpPr/>
          <p:nvPr/>
        </p:nvSpPr>
        <p:spPr>
          <a:xfrm>
            <a:off x="1028400" y="2611600"/>
            <a:ext cx="1567800" cy="156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1"/>
          <p:cNvSpPr/>
          <p:nvPr/>
        </p:nvSpPr>
        <p:spPr>
          <a:xfrm>
            <a:off x="2712300" y="2611600"/>
            <a:ext cx="1992000" cy="199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1"/>
          <p:cNvSpPr/>
          <p:nvPr/>
        </p:nvSpPr>
        <p:spPr>
          <a:xfrm>
            <a:off x="2712300" y="882200"/>
            <a:ext cx="1747800" cy="1638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1"/>
          <p:cNvSpPr txBox="1"/>
          <p:nvPr/>
        </p:nvSpPr>
        <p:spPr>
          <a:xfrm>
            <a:off x="2729950" y="1662350"/>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25%</a:t>
            </a:r>
            <a:endParaRPr sz="3000">
              <a:solidFill>
                <a:schemeClr val="lt1"/>
              </a:solidFill>
              <a:latin typeface="DM Sans"/>
              <a:ea typeface="DM Sans"/>
              <a:cs typeface="DM Sans"/>
              <a:sym typeface="DM Sans"/>
            </a:endParaRPr>
          </a:p>
        </p:txBody>
      </p:sp>
      <p:sp>
        <p:nvSpPr>
          <p:cNvPr id="347" name="Google Shape;347;p41"/>
          <p:cNvSpPr txBox="1"/>
          <p:nvPr/>
        </p:nvSpPr>
        <p:spPr>
          <a:xfrm>
            <a:off x="2729950" y="2611563"/>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50%</a:t>
            </a:r>
            <a:endParaRPr sz="3000">
              <a:solidFill>
                <a:schemeClr val="lt1"/>
              </a:solidFill>
              <a:latin typeface="DM Sans"/>
              <a:ea typeface="DM Sans"/>
              <a:cs typeface="DM Sans"/>
              <a:sym typeface="DM Sans"/>
            </a:endParaRPr>
          </a:p>
        </p:txBody>
      </p:sp>
      <p:sp>
        <p:nvSpPr>
          <p:cNvPr id="348" name="Google Shape;348;p41"/>
          <p:cNvSpPr txBox="1"/>
          <p:nvPr/>
        </p:nvSpPr>
        <p:spPr>
          <a:xfrm>
            <a:off x="1502350" y="1662350"/>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10%</a:t>
            </a:r>
            <a:endParaRPr sz="3000">
              <a:solidFill>
                <a:schemeClr val="lt1"/>
              </a:solidFill>
              <a:latin typeface="DM Sans"/>
              <a:ea typeface="DM Sans"/>
              <a:cs typeface="DM Sans"/>
              <a:sym typeface="DM Sans"/>
            </a:endParaRPr>
          </a:p>
        </p:txBody>
      </p:sp>
      <p:sp>
        <p:nvSpPr>
          <p:cNvPr id="349" name="Google Shape;349;p41"/>
          <p:cNvSpPr txBox="1"/>
          <p:nvPr/>
        </p:nvSpPr>
        <p:spPr>
          <a:xfrm>
            <a:off x="1502350" y="2611563"/>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15%</a:t>
            </a:r>
            <a:endParaRPr sz="3000">
              <a:solidFill>
                <a:schemeClr val="lt1"/>
              </a:solidFill>
              <a:latin typeface="DM Sans"/>
              <a:ea typeface="DM Sans"/>
              <a:cs typeface="DM Sans"/>
              <a:sym typeface="DM Sans"/>
            </a:endParaRPr>
          </a:p>
        </p:txBody>
      </p:sp>
      <p:sp>
        <p:nvSpPr>
          <p:cNvPr id="350" name="Google Shape;350;p41"/>
          <p:cNvSpPr txBox="1"/>
          <p:nvPr/>
        </p:nvSpPr>
        <p:spPr>
          <a:xfrm>
            <a:off x="5830450" y="3723493"/>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Saturn</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Saturn is a gas giant, composed mostly of hydrogen and helium</a:t>
            </a:r>
            <a:endParaRPr sz="1000">
              <a:solidFill>
                <a:schemeClr val="dk1"/>
              </a:solidFill>
              <a:latin typeface="Open Sans Light"/>
              <a:ea typeface="Open Sans Light"/>
              <a:cs typeface="Open Sans Light"/>
              <a:sym typeface="Open Sans Light"/>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Competition Analysis</a:t>
            </a:r>
            <a:endParaRPr/>
          </a:p>
          <a:p>
            <a:pPr marL="0" lvl="0" indent="0" algn="l" rtl="0">
              <a:spcBef>
                <a:spcPts val="0"/>
              </a:spcBef>
              <a:spcAft>
                <a:spcPts val="0"/>
              </a:spcAft>
              <a:buNone/>
            </a:pPr>
            <a:endParaRPr/>
          </a:p>
        </p:txBody>
      </p:sp>
      <p:sp>
        <p:nvSpPr>
          <p:cNvPr id="356" name="Google Shape;356;p42"/>
          <p:cNvSpPr/>
          <p:nvPr/>
        </p:nvSpPr>
        <p:spPr>
          <a:xfrm>
            <a:off x="-476250" y="1295400"/>
            <a:ext cx="8250000" cy="39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2"/>
          <p:cNvSpPr/>
          <p:nvPr/>
        </p:nvSpPr>
        <p:spPr>
          <a:xfrm>
            <a:off x="2448073" y="1847850"/>
            <a:ext cx="5325972" cy="2434995"/>
          </a:xfrm>
          <a:custGeom>
            <a:avLst/>
            <a:gdLst/>
            <a:ahLst/>
            <a:cxnLst/>
            <a:rect l="l" t="t" r="r" b="b"/>
            <a:pathLst>
              <a:path w="220218" h="111633" extrusionOk="0">
                <a:moveTo>
                  <a:pt x="0" y="111633"/>
                </a:moveTo>
                <a:lnTo>
                  <a:pt x="0" y="0"/>
                </a:lnTo>
                <a:lnTo>
                  <a:pt x="220218" y="0"/>
                </a:lnTo>
              </a:path>
            </a:pathLst>
          </a:custGeom>
          <a:noFill/>
          <a:ln w="9525" cap="flat" cmpd="sng">
            <a:solidFill>
              <a:schemeClr val="dk1"/>
            </a:solidFill>
            <a:prstDash val="solid"/>
            <a:round/>
            <a:headEnd type="none" w="med" len="med"/>
            <a:tailEnd type="none" w="med" len="med"/>
          </a:ln>
        </p:spPr>
      </p:sp>
      <p:sp>
        <p:nvSpPr>
          <p:cNvPr id="358" name="Google Shape;358;p42"/>
          <p:cNvSpPr/>
          <p:nvPr/>
        </p:nvSpPr>
        <p:spPr>
          <a:xfrm>
            <a:off x="2448073"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2"/>
          <p:cNvSpPr/>
          <p:nvPr/>
        </p:nvSpPr>
        <p:spPr>
          <a:xfrm>
            <a:off x="3779478"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2"/>
          <p:cNvSpPr/>
          <p:nvPr/>
        </p:nvSpPr>
        <p:spPr>
          <a:xfrm>
            <a:off x="5110884"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2"/>
          <p:cNvSpPr/>
          <p:nvPr/>
        </p:nvSpPr>
        <p:spPr>
          <a:xfrm>
            <a:off x="6442290"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2"/>
          <p:cNvSpPr/>
          <p:nvPr/>
        </p:nvSpPr>
        <p:spPr>
          <a:xfrm>
            <a:off x="2448073"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2"/>
          <p:cNvSpPr/>
          <p:nvPr/>
        </p:nvSpPr>
        <p:spPr>
          <a:xfrm>
            <a:off x="3779478"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2"/>
          <p:cNvSpPr/>
          <p:nvPr/>
        </p:nvSpPr>
        <p:spPr>
          <a:xfrm>
            <a:off x="5110884"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2"/>
          <p:cNvSpPr/>
          <p:nvPr/>
        </p:nvSpPr>
        <p:spPr>
          <a:xfrm>
            <a:off x="6442290"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2"/>
          <p:cNvSpPr/>
          <p:nvPr/>
        </p:nvSpPr>
        <p:spPr>
          <a:xfrm>
            <a:off x="2448073"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2"/>
          <p:cNvSpPr/>
          <p:nvPr/>
        </p:nvSpPr>
        <p:spPr>
          <a:xfrm>
            <a:off x="3779478"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2"/>
          <p:cNvSpPr/>
          <p:nvPr/>
        </p:nvSpPr>
        <p:spPr>
          <a:xfrm>
            <a:off x="5110884"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2"/>
          <p:cNvSpPr/>
          <p:nvPr/>
        </p:nvSpPr>
        <p:spPr>
          <a:xfrm>
            <a:off x="6442290"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2"/>
          <p:cNvSpPr txBox="1"/>
          <p:nvPr/>
        </p:nvSpPr>
        <p:spPr>
          <a:xfrm>
            <a:off x="24255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Jupiter</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1" name="Google Shape;371;p42"/>
          <p:cNvSpPr txBox="1"/>
          <p:nvPr/>
        </p:nvSpPr>
        <p:spPr>
          <a:xfrm>
            <a:off x="37569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Mars</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2" name="Google Shape;372;p42"/>
          <p:cNvSpPr txBox="1"/>
          <p:nvPr/>
        </p:nvSpPr>
        <p:spPr>
          <a:xfrm>
            <a:off x="50883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Venus</a:t>
            </a:r>
            <a:endParaRPr sz="1000">
              <a:solidFill>
                <a:schemeClr val="dk1"/>
              </a:solidFill>
              <a:latin typeface="DM Serif Display"/>
              <a:ea typeface="DM Serif Display"/>
              <a:cs typeface="DM Serif Display"/>
              <a:sym typeface="DM Serif Display"/>
            </a:endParaRPr>
          </a:p>
        </p:txBody>
      </p:sp>
      <p:sp>
        <p:nvSpPr>
          <p:cNvPr id="373" name="Google Shape;373;p42"/>
          <p:cNvSpPr txBox="1"/>
          <p:nvPr/>
        </p:nvSpPr>
        <p:spPr>
          <a:xfrm>
            <a:off x="6419800"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Mercury</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4" name="Google Shape;374;p42"/>
          <p:cNvSpPr txBox="1"/>
          <p:nvPr/>
        </p:nvSpPr>
        <p:spPr>
          <a:xfrm>
            <a:off x="1042150" y="2011995"/>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1</a:t>
            </a:r>
            <a:endParaRPr sz="1000">
              <a:solidFill>
                <a:schemeClr val="dk1"/>
              </a:solidFill>
              <a:latin typeface="DM Serif Display"/>
              <a:ea typeface="DM Serif Display"/>
              <a:cs typeface="DM Serif Display"/>
              <a:sym typeface="DM Serif Display"/>
            </a:endParaRPr>
          </a:p>
        </p:txBody>
      </p:sp>
      <p:sp>
        <p:nvSpPr>
          <p:cNvPr id="375" name="Google Shape;375;p42"/>
          <p:cNvSpPr txBox="1"/>
          <p:nvPr/>
        </p:nvSpPr>
        <p:spPr>
          <a:xfrm>
            <a:off x="1042150" y="2862380"/>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2</a:t>
            </a:r>
            <a:endParaRPr>
              <a:solidFill>
                <a:schemeClr val="dk1"/>
              </a:solidFill>
              <a:latin typeface="DM Serif Display"/>
              <a:ea typeface="DM Serif Display"/>
              <a:cs typeface="DM Serif Display"/>
              <a:sym typeface="DM Serif Display"/>
            </a:endParaRPr>
          </a:p>
          <a:p>
            <a:pPr marL="0" marR="0" lvl="0" indent="0" algn="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6" name="Google Shape;376;p42"/>
          <p:cNvSpPr txBox="1"/>
          <p:nvPr/>
        </p:nvSpPr>
        <p:spPr>
          <a:xfrm>
            <a:off x="1042150" y="3712752"/>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3</a:t>
            </a:r>
            <a:endParaRPr>
              <a:solidFill>
                <a:schemeClr val="dk1"/>
              </a:solidFill>
              <a:latin typeface="DM Serif Display"/>
              <a:ea typeface="DM Serif Display"/>
              <a:cs typeface="DM Serif Display"/>
              <a:sym typeface="DM Serif Display"/>
            </a:endParaRPr>
          </a:p>
          <a:p>
            <a:pPr marL="0" marR="0" lvl="0" indent="0" algn="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7" name="Google Shape;377;p42"/>
          <p:cNvSpPr txBox="1"/>
          <p:nvPr/>
        </p:nvSpPr>
        <p:spPr>
          <a:xfrm>
            <a:off x="2425575" y="2001725"/>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78" name="Google Shape;378;p42"/>
          <p:cNvSpPr txBox="1"/>
          <p:nvPr/>
        </p:nvSpPr>
        <p:spPr>
          <a:xfrm>
            <a:off x="3756975" y="2821488"/>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79" name="Google Shape;379;p42"/>
          <p:cNvSpPr txBox="1"/>
          <p:nvPr/>
        </p:nvSpPr>
        <p:spPr>
          <a:xfrm>
            <a:off x="6442300" y="2001725"/>
            <a:ext cx="1331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80" name="Google Shape;380;p42"/>
          <p:cNvSpPr txBox="1"/>
          <p:nvPr/>
        </p:nvSpPr>
        <p:spPr>
          <a:xfrm>
            <a:off x="5088375" y="3624963"/>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cxnSp>
        <p:nvCxnSpPr>
          <p:cNvPr id="381" name="Google Shape;381;p42"/>
          <p:cNvCxnSpPr/>
          <p:nvPr/>
        </p:nvCxnSpPr>
        <p:spPr>
          <a:xfrm>
            <a:off x="5695750" y="22860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2" name="Google Shape;382;p42"/>
          <p:cNvCxnSpPr/>
          <p:nvPr/>
        </p:nvCxnSpPr>
        <p:spPr>
          <a:xfrm>
            <a:off x="4346325" y="22860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3" name="Google Shape;383;p42"/>
          <p:cNvCxnSpPr/>
          <p:nvPr/>
        </p:nvCxnSpPr>
        <p:spPr>
          <a:xfrm>
            <a:off x="3003675" y="30735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42"/>
          <p:cNvCxnSpPr/>
          <p:nvPr/>
        </p:nvCxnSpPr>
        <p:spPr>
          <a:xfrm>
            <a:off x="5677738" y="31062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5" name="Google Shape;385;p42"/>
          <p:cNvCxnSpPr/>
          <p:nvPr/>
        </p:nvCxnSpPr>
        <p:spPr>
          <a:xfrm>
            <a:off x="6997888" y="30735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42"/>
          <p:cNvCxnSpPr/>
          <p:nvPr/>
        </p:nvCxnSpPr>
        <p:spPr>
          <a:xfrm>
            <a:off x="6997888" y="38769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7" name="Google Shape;387;p42"/>
          <p:cNvCxnSpPr/>
          <p:nvPr/>
        </p:nvCxnSpPr>
        <p:spPr>
          <a:xfrm>
            <a:off x="4335063" y="38769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8" name="Google Shape;388;p42"/>
          <p:cNvCxnSpPr/>
          <p:nvPr/>
        </p:nvCxnSpPr>
        <p:spPr>
          <a:xfrm>
            <a:off x="3003663" y="3876975"/>
            <a:ext cx="2202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4"/>
          <p:cNvSpPr/>
          <p:nvPr/>
        </p:nvSpPr>
        <p:spPr>
          <a:xfrm>
            <a:off x="-172313" y="1690325"/>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4"/>
          <p:cNvSpPr/>
          <p:nvPr/>
        </p:nvSpPr>
        <p:spPr>
          <a:xfrm>
            <a:off x="4572121" y="1690325"/>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4"/>
          <p:cNvSpPr/>
          <p:nvPr/>
        </p:nvSpPr>
        <p:spPr>
          <a:xfrm>
            <a:off x="-172313" y="2789753"/>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4"/>
          <p:cNvSpPr/>
          <p:nvPr/>
        </p:nvSpPr>
        <p:spPr>
          <a:xfrm>
            <a:off x="4572121" y="2789753"/>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3" name="Google Shape;403;p44"/>
          <p:cNvPicPr preferRelativeResize="0"/>
          <p:nvPr/>
        </p:nvPicPr>
        <p:blipFill rotWithShape="1">
          <a:blip r:embed="rId3">
            <a:alphaModFix/>
          </a:blip>
          <a:srcRect l="2125" r="2125"/>
          <a:stretch/>
        </p:blipFill>
        <p:spPr>
          <a:xfrm>
            <a:off x="1792473" y="1156025"/>
            <a:ext cx="5559002" cy="3267599"/>
          </a:xfrm>
          <a:prstGeom prst="rect">
            <a:avLst/>
          </a:prstGeom>
          <a:noFill/>
          <a:ln>
            <a:noFill/>
          </a:ln>
        </p:spPr>
      </p:pic>
      <p:sp>
        <p:nvSpPr>
          <p:cNvPr id="404" name="Google Shape;404;p44"/>
          <p:cNvSpPr/>
          <p:nvPr/>
        </p:nvSpPr>
        <p:spPr>
          <a:xfrm>
            <a:off x="4571971" y="11560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4"/>
          <p:cNvSpPr/>
          <p:nvPr/>
        </p:nvSpPr>
        <p:spPr>
          <a:xfrm>
            <a:off x="1792500" y="11560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4"/>
          <p:cNvSpPr/>
          <p:nvPr/>
        </p:nvSpPr>
        <p:spPr>
          <a:xfrm>
            <a:off x="1792500" y="2789750"/>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4"/>
          <p:cNvSpPr/>
          <p:nvPr/>
        </p:nvSpPr>
        <p:spPr>
          <a:xfrm>
            <a:off x="4571971" y="2789750"/>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4"/>
          <p:cNvSpPr txBox="1">
            <a:spLocks noGrp="1"/>
          </p:cNvSpPr>
          <p:nvPr>
            <p:ph type="ctrTitle" idx="8"/>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Services</a:t>
            </a:r>
            <a:endParaRPr/>
          </a:p>
        </p:txBody>
      </p:sp>
      <p:sp>
        <p:nvSpPr>
          <p:cNvPr id="409" name="Google Shape;409;p44"/>
          <p:cNvSpPr txBox="1">
            <a:spLocks noGrp="1"/>
          </p:cNvSpPr>
          <p:nvPr>
            <p:ph type="subTitle" idx="5"/>
          </p:nvPr>
        </p:nvSpPr>
        <p:spPr>
          <a:xfrm>
            <a:off x="2269044" y="3691450"/>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It’s the biggest planet in our Solar System</a:t>
            </a:r>
            <a:endParaRPr>
              <a:solidFill>
                <a:schemeClr val="lt1"/>
              </a:solidFill>
            </a:endParaRPr>
          </a:p>
        </p:txBody>
      </p:sp>
      <p:sp>
        <p:nvSpPr>
          <p:cNvPr id="410" name="Google Shape;410;p44"/>
          <p:cNvSpPr txBox="1">
            <a:spLocks noGrp="1"/>
          </p:cNvSpPr>
          <p:nvPr>
            <p:ph type="ctrTitle"/>
          </p:nvPr>
        </p:nvSpPr>
        <p:spPr>
          <a:xfrm>
            <a:off x="1967544" y="1602843"/>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Mercury</a:t>
            </a:r>
            <a:endParaRPr>
              <a:solidFill>
                <a:schemeClr val="lt1"/>
              </a:solidFill>
            </a:endParaRPr>
          </a:p>
        </p:txBody>
      </p:sp>
      <p:sp>
        <p:nvSpPr>
          <p:cNvPr id="411" name="Google Shape;411;p44"/>
          <p:cNvSpPr txBox="1">
            <a:spLocks noGrp="1"/>
          </p:cNvSpPr>
          <p:nvPr>
            <p:ph type="ctrTitle" idx="4"/>
          </p:nvPr>
        </p:nvSpPr>
        <p:spPr>
          <a:xfrm>
            <a:off x="1967544" y="3229976"/>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Jupiter</a:t>
            </a:r>
            <a:endParaRPr>
              <a:solidFill>
                <a:schemeClr val="lt1"/>
              </a:solidFill>
            </a:endParaRPr>
          </a:p>
        </p:txBody>
      </p:sp>
      <p:sp>
        <p:nvSpPr>
          <p:cNvPr id="412" name="Google Shape;412;p44"/>
          <p:cNvSpPr txBox="1">
            <a:spLocks noGrp="1"/>
          </p:cNvSpPr>
          <p:nvPr>
            <p:ph type="ctrTitle" idx="6"/>
          </p:nvPr>
        </p:nvSpPr>
        <p:spPr>
          <a:xfrm>
            <a:off x="4747031" y="3247354"/>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Saturn</a:t>
            </a:r>
            <a:endParaRPr>
              <a:solidFill>
                <a:schemeClr val="lt1"/>
              </a:solidFill>
            </a:endParaRPr>
          </a:p>
        </p:txBody>
      </p:sp>
      <p:sp>
        <p:nvSpPr>
          <p:cNvPr id="413" name="Google Shape;413;p44"/>
          <p:cNvSpPr txBox="1">
            <a:spLocks noGrp="1"/>
          </p:cNvSpPr>
          <p:nvPr>
            <p:ph type="subTitle" idx="7"/>
          </p:nvPr>
        </p:nvSpPr>
        <p:spPr>
          <a:xfrm>
            <a:off x="5048531" y="3708824"/>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Saturn is the ringed one and a gas giant</a:t>
            </a:r>
            <a:endParaRPr>
              <a:solidFill>
                <a:schemeClr val="lt1"/>
              </a:solidFill>
            </a:endParaRPr>
          </a:p>
        </p:txBody>
      </p:sp>
      <p:sp>
        <p:nvSpPr>
          <p:cNvPr id="414" name="Google Shape;414;p44"/>
          <p:cNvSpPr txBox="1">
            <a:spLocks noGrp="1"/>
          </p:cNvSpPr>
          <p:nvPr>
            <p:ph type="subTitle" idx="1"/>
          </p:nvPr>
        </p:nvSpPr>
        <p:spPr>
          <a:xfrm>
            <a:off x="2269044" y="2064316"/>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Mercury is the closest planet to the Sun </a:t>
            </a:r>
            <a:endParaRPr>
              <a:solidFill>
                <a:schemeClr val="lt1"/>
              </a:solidFill>
            </a:endParaRPr>
          </a:p>
        </p:txBody>
      </p:sp>
      <p:sp>
        <p:nvSpPr>
          <p:cNvPr id="415" name="Google Shape;415;p44"/>
          <p:cNvSpPr txBox="1">
            <a:spLocks noGrp="1"/>
          </p:cNvSpPr>
          <p:nvPr>
            <p:ph type="ctrTitle" idx="2"/>
          </p:nvPr>
        </p:nvSpPr>
        <p:spPr>
          <a:xfrm>
            <a:off x="4747031" y="1602843"/>
            <a:ext cx="2429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Venus</a:t>
            </a:r>
            <a:endParaRPr>
              <a:solidFill>
                <a:schemeClr val="lt1"/>
              </a:solidFill>
            </a:endParaRPr>
          </a:p>
        </p:txBody>
      </p:sp>
      <p:sp>
        <p:nvSpPr>
          <p:cNvPr id="416" name="Google Shape;416;p44"/>
          <p:cNvSpPr txBox="1">
            <a:spLocks noGrp="1"/>
          </p:cNvSpPr>
          <p:nvPr>
            <p:ph type="subTitle" idx="3"/>
          </p:nvPr>
        </p:nvSpPr>
        <p:spPr>
          <a:xfrm>
            <a:off x="5048531" y="2064313"/>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Venus has a beautiful name, but it’s terribly hot</a:t>
            </a:r>
            <a:endParaRPr>
              <a:solidFill>
                <a:schemeClr val="lt1"/>
              </a:solidFill>
            </a:endParaRPr>
          </a:p>
        </p:txBody>
      </p:sp>
      <p:grpSp>
        <p:nvGrpSpPr>
          <p:cNvPr id="417" name="Google Shape;417;p44"/>
          <p:cNvGrpSpPr/>
          <p:nvPr/>
        </p:nvGrpSpPr>
        <p:grpSpPr>
          <a:xfrm>
            <a:off x="3059713" y="1482825"/>
            <a:ext cx="245075" cy="245100"/>
            <a:chOff x="4319700" y="984300"/>
            <a:chExt cx="245075" cy="245100"/>
          </a:xfrm>
        </p:grpSpPr>
        <p:sp>
          <p:nvSpPr>
            <p:cNvPr id="418" name="Google Shape;418;p44"/>
            <p:cNvSpPr/>
            <p:nvPr/>
          </p:nvSpPr>
          <p:spPr>
            <a:xfrm>
              <a:off x="4319700" y="1076400"/>
              <a:ext cx="245075" cy="153000"/>
            </a:xfrm>
            <a:custGeom>
              <a:avLst/>
              <a:gdLst/>
              <a:ahLst/>
              <a:cxnLst/>
              <a:rect l="l" t="t" r="r" b="b"/>
              <a:pathLst>
                <a:path w="9803" h="6120" extrusionOk="0">
                  <a:moveTo>
                    <a:pt x="2609" y="2744"/>
                  </a:moveTo>
                  <a:lnTo>
                    <a:pt x="2609" y="5832"/>
                  </a:lnTo>
                  <a:lnTo>
                    <a:pt x="1362" y="5832"/>
                  </a:lnTo>
                  <a:lnTo>
                    <a:pt x="1362" y="2744"/>
                  </a:lnTo>
                  <a:close/>
                  <a:moveTo>
                    <a:pt x="5525" y="1976"/>
                  </a:moveTo>
                  <a:lnTo>
                    <a:pt x="5525" y="5832"/>
                  </a:lnTo>
                  <a:lnTo>
                    <a:pt x="4278" y="5832"/>
                  </a:lnTo>
                  <a:lnTo>
                    <a:pt x="4278" y="1976"/>
                  </a:lnTo>
                  <a:close/>
                  <a:moveTo>
                    <a:pt x="8440" y="287"/>
                  </a:moveTo>
                  <a:lnTo>
                    <a:pt x="8440" y="5832"/>
                  </a:lnTo>
                  <a:lnTo>
                    <a:pt x="7194" y="5832"/>
                  </a:lnTo>
                  <a:lnTo>
                    <a:pt x="7194" y="287"/>
                  </a:lnTo>
                  <a:close/>
                  <a:moveTo>
                    <a:pt x="7051" y="0"/>
                  </a:moveTo>
                  <a:cubicBezTo>
                    <a:pt x="6972" y="0"/>
                    <a:pt x="6907" y="65"/>
                    <a:pt x="6907" y="144"/>
                  </a:cubicBezTo>
                  <a:lnTo>
                    <a:pt x="6907" y="5832"/>
                  </a:lnTo>
                  <a:lnTo>
                    <a:pt x="5814" y="5832"/>
                  </a:lnTo>
                  <a:lnTo>
                    <a:pt x="5814" y="1832"/>
                  </a:lnTo>
                  <a:cubicBezTo>
                    <a:pt x="5814" y="1753"/>
                    <a:pt x="5750" y="1688"/>
                    <a:pt x="5670" y="1688"/>
                  </a:cubicBezTo>
                  <a:lnTo>
                    <a:pt x="4135" y="1688"/>
                  </a:lnTo>
                  <a:cubicBezTo>
                    <a:pt x="4056" y="1688"/>
                    <a:pt x="3991" y="1753"/>
                    <a:pt x="3991" y="1832"/>
                  </a:cubicBezTo>
                  <a:lnTo>
                    <a:pt x="3991" y="5832"/>
                  </a:lnTo>
                  <a:lnTo>
                    <a:pt x="2897" y="5832"/>
                  </a:lnTo>
                  <a:lnTo>
                    <a:pt x="2897" y="2599"/>
                  </a:lnTo>
                  <a:cubicBezTo>
                    <a:pt x="2897" y="2520"/>
                    <a:pt x="2832" y="2455"/>
                    <a:pt x="2753" y="2455"/>
                  </a:cubicBezTo>
                  <a:lnTo>
                    <a:pt x="1218" y="2455"/>
                  </a:lnTo>
                  <a:cubicBezTo>
                    <a:pt x="1139" y="2455"/>
                    <a:pt x="1074" y="2520"/>
                    <a:pt x="1074" y="2599"/>
                  </a:cubicBezTo>
                  <a:lnTo>
                    <a:pt x="1074" y="5832"/>
                  </a:lnTo>
                  <a:lnTo>
                    <a:pt x="144" y="5832"/>
                  </a:lnTo>
                  <a:cubicBezTo>
                    <a:pt x="65" y="5832"/>
                    <a:pt x="0" y="5896"/>
                    <a:pt x="0" y="5976"/>
                  </a:cubicBezTo>
                  <a:cubicBezTo>
                    <a:pt x="0" y="6055"/>
                    <a:pt x="65" y="6120"/>
                    <a:pt x="144" y="6120"/>
                  </a:cubicBezTo>
                  <a:lnTo>
                    <a:pt x="9659" y="6120"/>
                  </a:lnTo>
                  <a:cubicBezTo>
                    <a:pt x="9739" y="6120"/>
                    <a:pt x="9803" y="6055"/>
                    <a:pt x="9803" y="5976"/>
                  </a:cubicBezTo>
                  <a:cubicBezTo>
                    <a:pt x="9803" y="5896"/>
                    <a:pt x="9739" y="5832"/>
                    <a:pt x="9659" y="5832"/>
                  </a:cubicBezTo>
                  <a:lnTo>
                    <a:pt x="8729" y="5832"/>
                  </a:lnTo>
                  <a:lnTo>
                    <a:pt x="8729" y="144"/>
                  </a:lnTo>
                  <a:cubicBezTo>
                    <a:pt x="8729" y="65"/>
                    <a:pt x="8664" y="0"/>
                    <a:pt x="8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4"/>
            <p:cNvSpPr/>
            <p:nvPr/>
          </p:nvSpPr>
          <p:spPr>
            <a:xfrm>
              <a:off x="4323400" y="984300"/>
              <a:ext cx="233775" cy="141525"/>
            </a:xfrm>
            <a:custGeom>
              <a:avLst/>
              <a:gdLst/>
              <a:ahLst/>
              <a:cxnLst/>
              <a:rect l="l" t="t" r="r" b="b"/>
              <a:pathLst>
                <a:path w="9351" h="5661" extrusionOk="0">
                  <a:moveTo>
                    <a:pt x="8898" y="0"/>
                  </a:moveTo>
                  <a:cubicBezTo>
                    <a:pt x="8879" y="0"/>
                    <a:pt x="8860" y="1"/>
                    <a:pt x="8842" y="4"/>
                  </a:cubicBezTo>
                  <a:lnTo>
                    <a:pt x="7614" y="157"/>
                  </a:lnTo>
                  <a:cubicBezTo>
                    <a:pt x="7366" y="188"/>
                    <a:pt x="7191" y="413"/>
                    <a:pt x="7222" y="661"/>
                  </a:cubicBezTo>
                  <a:cubicBezTo>
                    <a:pt x="7251" y="888"/>
                    <a:pt x="7445" y="1056"/>
                    <a:pt x="7669" y="1056"/>
                  </a:cubicBezTo>
                  <a:cubicBezTo>
                    <a:pt x="7688" y="1056"/>
                    <a:pt x="7707" y="1055"/>
                    <a:pt x="7726" y="1052"/>
                  </a:cubicBezTo>
                  <a:lnTo>
                    <a:pt x="7827" y="1040"/>
                  </a:lnTo>
                  <a:lnTo>
                    <a:pt x="7827" y="1040"/>
                  </a:lnTo>
                  <a:cubicBezTo>
                    <a:pt x="6319" y="2788"/>
                    <a:pt x="4529" y="3689"/>
                    <a:pt x="3262" y="4143"/>
                  </a:cubicBezTo>
                  <a:cubicBezTo>
                    <a:pt x="1684" y="4710"/>
                    <a:pt x="455" y="4758"/>
                    <a:pt x="443" y="4758"/>
                  </a:cubicBezTo>
                  <a:cubicBezTo>
                    <a:pt x="197" y="4765"/>
                    <a:pt x="0" y="4970"/>
                    <a:pt x="4" y="5216"/>
                  </a:cubicBezTo>
                  <a:cubicBezTo>
                    <a:pt x="8" y="5462"/>
                    <a:pt x="210" y="5660"/>
                    <a:pt x="457" y="5660"/>
                  </a:cubicBezTo>
                  <a:lnTo>
                    <a:pt x="470" y="5660"/>
                  </a:lnTo>
                  <a:cubicBezTo>
                    <a:pt x="525" y="5658"/>
                    <a:pt x="1828" y="5612"/>
                    <a:pt x="3543" y="5001"/>
                  </a:cubicBezTo>
                  <a:cubicBezTo>
                    <a:pt x="4496" y="4663"/>
                    <a:pt x="5402" y="4208"/>
                    <a:pt x="6241" y="3645"/>
                  </a:cubicBezTo>
                  <a:cubicBezTo>
                    <a:pt x="6306" y="3599"/>
                    <a:pt x="6322" y="3512"/>
                    <a:pt x="6277" y="3447"/>
                  </a:cubicBezTo>
                  <a:cubicBezTo>
                    <a:pt x="6250" y="3405"/>
                    <a:pt x="6205" y="3383"/>
                    <a:pt x="6158" y="3383"/>
                  </a:cubicBezTo>
                  <a:cubicBezTo>
                    <a:pt x="6132" y="3383"/>
                    <a:pt x="6105" y="3390"/>
                    <a:pt x="6081" y="3405"/>
                  </a:cubicBezTo>
                  <a:cubicBezTo>
                    <a:pt x="5261" y="3956"/>
                    <a:pt x="4377" y="4400"/>
                    <a:pt x="3446" y="4730"/>
                  </a:cubicBezTo>
                  <a:cubicBezTo>
                    <a:pt x="1773" y="5326"/>
                    <a:pt x="514" y="5371"/>
                    <a:pt x="462" y="5372"/>
                  </a:cubicBezTo>
                  <a:lnTo>
                    <a:pt x="457" y="5372"/>
                  </a:lnTo>
                  <a:cubicBezTo>
                    <a:pt x="456" y="5372"/>
                    <a:pt x="455" y="5372"/>
                    <a:pt x="454" y="5372"/>
                  </a:cubicBezTo>
                  <a:cubicBezTo>
                    <a:pt x="365" y="5372"/>
                    <a:pt x="292" y="5300"/>
                    <a:pt x="291" y="5212"/>
                  </a:cubicBezTo>
                  <a:cubicBezTo>
                    <a:pt x="290" y="5122"/>
                    <a:pt x="362" y="5048"/>
                    <a:pt x="453" y="5046"/>
                  </a:cubicBezTo>
                  <a:cubicBezTo>
                    <a:pt x="465" y="5046"/>
                    <a:pt x="1729" y="4999"/>
                    <a:pt x="3359" y="4415"/>
                  </a:cubicBezTo>
                  <a:cubicBezTo>
                    <a:pt x="4725" y="3925"/>
                    <a:pt x="6689" y="2925"/>
                    <a:pt x="8282" y="942"/>
                  </a:cubicBezTo>
                  <a:cubicBezTo>
                    <a:pt x="8357" y="847"/>
                    <a:pt x="8286" y="708"/>
                    <a:pt x="8171" y="708"/>
                  </a:cubicBezTo>
                  <a:cubicBezTo>
                    <a:pt x="8165" y="708"/>
                    <a:pt x="8159" y="708"/>
                    <a:pt x="8152" y="709"/>
                  </a:cubicBezTo>
                  <a:lnTo>
                    <a:pt x="7691" y="767"/>
                  </a:lnTo>
                  <a:cubicBezTo>
                    <a:pt x="7684" y="768"/>
                    <a:pt x="7677" y="768"/>
                    <a:pt x="7671" y="768"/>
                  </a:cubicBezTo>
                  <a:cubicBezTo>
                    <a:pt x="7589" y="768"/>
                    <a:pt x="7519" y="708"/>
                    <a:pt x="7509" y="624"/>
                  </a:cubicBezTo>
                  <a:cubicBezTo>
                    <a:pt x="7497" y="535"/>
                    <a:pt x="7560" y="455"/>
                    <a:pt x="7650" y="443"/>
                  </a:cubicBezTo>
                  <a:lnTo>
                    <a:pt x="8878" y="289"/>
                  </a:lnTo>
                  <a:cubicBezTo>
                    <a:pt x="8884" y="288"/>
                    <a:pt x="8890" y="288"/>
                    <a:pt x="8896" y="288"/>
                  </a:cubicBezTo>
                  <a:cubicBezTo>
                    <a:pt x="8986" y="288"/>
                    <a:pt x="9061" y="360"/>
                    <a:pt x="9061" y="451"/>
                  </a:cubicBezTo>
                  <a:lnTo>
                    <a:pt x="9061" y="1680"/>
                  </a:lnTo>
                  <a:cubicBezTo>
                    <a:pt x="9061" y="1770"/>
                    <a:pt x="8988" y="1843"/>
                    <a:pt x="8898" y="1843"/>
                  </a:cubicBezTo>
                  <a:cubicBezTo>
                    <a:pt x="8808" y="1843"/>
                    <a:pt x="8735" y="1770"/>
                    <a:pt x="8735" y="1680"/>
                  </a:cubicBezTo>
                  <a:lnTo>
                    <a:pt x="8735" y="1307"/>
                  </a:lnTo>
                  <a:cubicBezTo>
                    <a:pt x="8735" y="1219"/>
                    <a:pt x="8664" y="1163"/>
                    <a:pt x="8590" y="1163"/>
                  </a:cubicBezTo>
                  <a:cubicBezTo>
                    <a:pt x="8550" y="1163"/>
                    <a:pt x="8510" y="1180"/>
                    <a:pt x="8480" y="1217"/>
                  </a:cubicBezTo>
                  <a:cubicBezTo>
                    <a:pt x="7944" y="1874"/>
                    <a:pt x="7333" y="2469"/>
                    <a:pt x="6661" y="2987"/>
                  </a:cubicBezTo>
                  <a:cubicBezTo>
                    <a:pt x="6598" y="3035"/>
                    <a:pt x="6587" y="3125"/>
                    <a:pt x="6635" y="3189"/>
                  </a:cubicBezTo>
                  <a:cubicBezTo>
                    <a:pt x="6664" y="3225"/>
                    <a:pt x="6706" y="3244"/>
                    <a:pt x="6749" y="3244"/>
                  </a:cubicBezTo>
                  <a:cubicBezTo>
                    <a:pt x="6780" y="3244"/>
                    <a:pt x="6811" y="3235"/>
                    <a:pt x="6837" y="3214"/>
                  </a:cubicBezTo>
                  <a:cubicBezTo>
                    <a:pt x="7421" y="2763"/>
                    <a:pt x="7961" y="2256"/>
                    <a:pt x="8447" y="1700"/>
                  </a:cubicBezTo>
                  <a:cubicBezTo>
                    <a:pt x="8457" y="1943"/>
                    <a:pt x="8657" y="2133"/>
                    <a:pt x="8898" y="2133"/>
                  </a:cubicBezTo>
                  <a:cubicBezTo>
                    <a:pt x="8901" y="2133"/>
                    <a:pt x="8904" y="2133"/>
                    <a:pt x="8908" y="2133"/>
                  </a:cubicBezTo>
                  <a:cubicBezTo>
                    <a:pt x="9154" y="2128"/>
                    <a:pt x="9351" y="1926"/>
                    <a:pt x="9349" y="1680"/>
                  </a:cubicBezTo>
                  <a:lnTo>
                    <a:pt x="9349" y="452"/>
                  </a:lnTo>
                  <a:cubicBezTo>
                    <a:pt x="9349" y="323"/>
                    <a:pt x="9294" y="199"/>
                    <a:pt x="9197" y="113"/>
                  </a:cubicBezTo>
                  <a:cubicBezTo>
                    <a:pt x="9113" y="40"/>
                    <a:pt x="9007" y="0"/>
                    <a:pt x="8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44"/>
          <p:cNvGrpSpPr/>
          <p:nvPr/>
        </p:nvGrpSpPr>
        <p:grpSpPr>
          <a:xfrm>
            <a:off x="5815813" y="1468050"/>
            <a:ext cx="291825" cy="259875"/>
            <a:chOff x="6101925" y="1368525"/>
            <a:chExt cx="291825" cy="259875"/>
          </a:xfrm>
        </p:grpSpPr>
        <p:sp>
          <p:nvSpPr>
            <p:cNvPr id="421" name="Google Shape;421;p44"/>
            <p:cNvSpPr/>
            <p:nvPr/>
          </p:nvSpPr>
          <p:spPr>
            <a:xfrm>
              <a:off x="6120225" y="1593475"/>
              <a:ext cx="8575" cy="34900"/>
            </a:xfrm>
            <a:custGeom>
              <a:avLst/>
              <a:gdLst/>
              <a:ahLst/>
              <a:cxnLst/>
              <a:rect l="l" t="t" r="r" b="b"/>
              <a:pathLst>
                <a:path w="343" h="1396" extrusionOk="0">
                  <a:moveTo>
                    <a:pt x="171" y="1"/>
                  </a:moveTo>
                  <a:cubicBezTo>
                    <a:pt x="77" y="1"/>
                    <a:pt x="0" y="77"/>
                    <a:pt x="0" y="172"/>
                  </a:cubicBezTo>
                  <a:lnTo>
                    <a:pt x="0" y="1224"/>
                  </a:lnTo>
                  <a:cubicBezTo>
                    <a:pt x="0" y="1318"/>
                    <a:pt x="77" y="1395"/>
                    <a:pt x="171" y="1395"/>
                  </a:cubicBezTo>
                  <a:cubicBezTo>
                    <a:pt x="266" y="1395"/>
                    <a:pt x="342" y="1318"/>
                    <a:pt x="342" y="1224"/>
                  </a:cubicBezTo>
                  <a:lnTo>
                    <a:pt x="342" y="172"/>
                  </a:lnTo>
                  <a:cubicBezTo>
                    <a:pt x="342" y="77"/>
                    <a:pt x="266"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4"/>
            <p:cNvSpPr/>
            <p:nvPr/>
          </p:nvSpPr>
          <p:spPr>
            <a:xfrm>
              <a:off x="6101925" y="1478175"/>
              <a:ext cx="157500" cy="150225"/>
            </a:xfrm>
            <a:custGeom>
              <a:avLst/>
              <a:gdLst/>
              <a:ahLst/>
              <a:cxnLst/>
              <a:rect l="l" t="t" r="r" b="b"/>
              <a:pathLst>
                <a:path w="6300" h="6009" extrusionOk="0">
                  <a:moveTo>
                    <a:pt x="5832" y="946"/>
                  </a:moveTo>
                  <a:lnTo>
                    <a:pt x="5895" y="1201"/>
                  </a:lnTo>
                  <a:cubicBezTo>
                    <a:pt x="5911" y="1267"/>
                    <a:pt x="5891" y="1337"/>
                    <a:pt x="5844" y="1385"/>
                  </a:cubicBezTo>
                  <a:lnTo>
                    <a:pt x="5844" y="1386"/>
                  </a:lnTo>
                  <a:lnTo>
                    <a:pt x="5745" y="1484"/>
                  </a:lnTo>
                  <a:lnTo>
                    <a:pt x="5510" y="1249"/>
                  </a:lnTo>
                  <a:lnTo>
                    <a:pt x="5832" y="946"/>
                  </a:lnTo>
                  <a:close/>
                  <a:moveTo>
                    <a:pt x="1817" y="343"/>
                  </a:moveTo>
                  <a:cubicBezTo>
                    <a:pt x="2094" y="343"/>
                    <a:pt x="2371" y="450"/>
                    <a:pt x="2579" y="666"/>
                  </a:cubicBezTo>
                  <a:cubicBezTo>
                    <a:pt x="2781" y="873"/>
                    <a:pt x="2904" y="1156"/>
                    <a:pt x="2925" y="1463"/>
                  </a:cubicBezTo>
                  <a:cubicBezTo>
                    <a:pt x="2933" y="1572"/>
                    <a:pt x="2949" y="1712"/>
                    <a:pt x="2972" y="1869"/>
                  </a:cubicBezTo>
                  <a:cubicBezTo>
                    <a:pt x="2788" y="1555"/>
                    <a:pt x="2489" y="1327"/>
                    <a:pt x="2096" y="1200"/>
                  </a:cubicBezTo>
                  <a:cubicBezTo>
                    <a:pt x="1886" y="1133"/>
                    <a:pt x="1667" y="1098"/>
                    <a:pt x="1447" y="1098"/>
                  </a:cubicBezTo>
                  <a:cubicBezTo>
                    <a:pt x="1401" y="1099"/>
                    <a:pt x="1360" y="1118"/>
                    <a:pt x="1329" y="1149"/>
                  </a:cubicBezTo>
                  <a:lnTo>
                    <a:pt x="1020" y="1469"/>
                  </a:lnTo>
                  <a:cubicBezTo>
                    <a:pt x="956" y="1538"/>
                    <a:pt x="959" y="1644"/>
                    <a:pt x="1026" y="1709"/>
                  </a:cubicBezTo>
                  <a:cubicBezTo>
                    <a:pt x="1059" y="1741"/>
                    <a:pt x="1102" y="1758"/>
                    <a:pt x="1145" y="1758"/>
                  </a:cubicBezTo>
                  <a:cubicBezTo>
                    <a:pt x="1189" y="1758"/>
                    <a:pt x="1233" y="1740"/>
                    <a:pt x="1267" y="1706"/>
                  </a:cubicBezTo>
                  <a:lnTo>
                    <a:pt x="1523" y="1441"/>
                  </a:lnTo>
                  <a:cubicBezTo>
                    <a:pt x="1745" y="1452"/>
                    <a:pt x="2455" y="1534"/>
                    <a:pt x="2731" y="2142"/>
                  </a:cubicBezTo>
                  <a:cubicBezTo>
                    <a:pt x="2662" y="2592"/>
                    <a:pt x="2274" y="2924"/>
                    <a:pt x="1820" y="2924"/>
                  </a:cubicBezTo>
                  <a:cubicBezTo>
                    <a:pt x="1819" y="2924"/>
                    <a:pt x="1818" y="2924"/>
                    <a:pt x="1817" y="2924"/>
                  </a:cubicBezTo>
                  <a:cubicBezTo>
                    <a:pt x="1306" y="2924"/>
                    <a:pt x="891" y="2510"/>
                    <a:pt x="891" y="2000"/>
                  </a:cubicBezTo>
                  <a:cubicBezTo>
                    <a:pt x="891" y="1901"/>
                    <a:pt x="812" y="1828"/>
                    <a:pt x="721" y="1828"/>
                  </a:cubicBezTo>
                  <a:cubicBezTo>
                    <a:pt x="702" y="1828"/>
                    <a:pt x="684" y="1831"/>
                    <a:pt x="665" y="1837"/>
                  </a:cubicBezTo>
                  <a:cubicBezTo>
                    <a:pt x="687" y="1693"/>
                    <a:pt x="701" y="1564"/>
                    <a:pt x="708" y="1463"/>
                  </a:cubicBezTo>
                  <a:cubicBezTo>
                    <a:pt x="730" y="1156"/>
                    <a:pt x="852" y="873"/>
                    <a:pt x="1054" y="666"/>
                  </a:cubicBezTo>
                  <a:cubicBezTo>
                    <a:pt x="1263" y="450"/>
                    <a:pt x="1540" y="343"/>
                    <a:pt x="1817" y="343"/>
                  </a:cubicBezTo>
                  <a:close/>
                  <a:moveTo>
                    <a:pt x="586" y="2299"/>
                  </a:moveTo>
                  <a:cubicBezTo>
                    <a:pt x="660" y="2601"/>
                    <a:pt x="841" y="2865"/>
                    <a:pt x="1097" y="3043"/>
                  </a:cubicBezTo>
                  <a:lnTo>
                    <a:pt x="1097" y="3230"/>
                  </a:lnTo>
                  <a:cubicBezTo>
                    <a:pt x="773" y="3174"/>
                    <a:pt x="543" y="3089"/>
                    <a:pt x="401" y="3024"/>
                  </a:cubicBezTo>
                  <a:cubicBezTo>
                    <a:pt x="392" y="3019"/>
                    <a:pt x="396" y="3008"/>
                    <a:pt x="396" y="3005"/>
                  </a:cubicBezTo>
                  <a:cubicBezTo>
                    <a:pt x="469" y="2810"/>
                    <a:pt x="533" y="2554"/>
                    <a:pt x="586" y="2299"/>
                  </a:cubicBezTo>
                  <a:close/>
                  <a:moveTo>
                    <a:pt x="3046" y="2299"/>
                  </a:moveTo>
                  <a:cubicBezTo>
                    <a:pt x="3089" y="2517"/>
                    <a:pt x="3145" y="2731"/>
                    <a:pt x="3213" y="2942"/>
                  </a:cubicBezTo>
                  <a:lnTo>
                    <a:pt x="2901" y="3237"/>
                  </a:lnTo>
                  <a:cubicBezTo>
                    <a:pt x="2865" y="3272"/>
                    <a:pt x="2816" y="3291"/>
                    <a:pt x="2766" y="3291"/>
                  </a:cubicBezTo>
                  <a:lnTo>
                    <a:pt x="2730" y="3291"/>
                  </a:lnTo>
                  <a:cubicBezTo>
                    <a:pt x="2622" y="3291"/>
                    <a:pt x="2535" y="3203"/>
                    <a:pt x="2535" y="3097"/>
                  </a:cubicBezTo>
                  <a:lnTo>
                    <a:pt x="2535" y="3044"/>
                  </a:lnTo>
                  <a:cubicBezTo>
                    <a:pt x="2792" y="2867"/>
                    <a:pt x="2974" y="2601"/>
                    <a:pt x="3046" y="2299"/>
                  </a:cubicBezTo>
                  <a:close/>
                  <a:moveTo>
                    <a:pt x="2205" y="3206"/>
                  </a:moveTo>
                  <a:cubicBezTo>
                    <a:pt x="2225" y="3300"/>
                    <a:pt x="2270" y="3386"/>
                    <a:pt x="2336" y="3458"/>
                  </a:cubicBezTo>
                  <a:lnTo>
                    <a:pt x="2077" y="3709"/>
                  </a:lnTo>
                  <a:cubicBezTo>
                    <a:pt x="2004" y="3779"/>
                    <a:pt x="1910" y="3813"/>
                    <a:pt x="1817" y="3813"/>
                  </a:cubicBezTo>
                  <a:cubicBezTo>
                    <a:pt x="1723" y="3813"/>
                    <a:pt x="1630" y="3779"/>
                    <a:pt x="1558" y="3709"/>
                  </a:cubicBezTo>
                  <a:lnTo>
                    <a:pt x="1397" y="3557"/>
                  </a:lnTo>
                  <a:cubicBezTo>
                    <a:pt x="1426" y="3506"/>
                    <a:pt x="1439" y="3449"/>
                    <a:pt x="1439" y="3390"/>
                  </a:cubicBezTo>
                  <a:lnTo>
                    <a:pt x="1439" y="3209"/>
                  </a:lnTo>
                  <a:cubicBezTo>
                    <a:pt x="1563" y="3247"/>
                    <a:pt x="1690" y="3266"/>
                    <a:pt x="1818" y="3266"/>
                  </a:cubicBezTo>
                  <a:cubicBezTo>
                    <a:pt x="1948" y="3266"/>
                    <a:pt x="2079" y="3246"/>
                    <a:pt x="2205" y="3206"/>
                  </a:cubicBezTo>
                  <a:close/>
                  <a:moveTo>
                    <a:pt x="1817" y="1"/>
                  </a:moveTo>
                  <a:cubicBezTo>
                    <a:pt x="1049" y="1"/>
                    <a:pt x="425" y="619"/>
                    <a:pt x="368" y="1438"/>
                  </a:cubicBezTo>
                  <a:cubicBezTo>
                    <a:pt x="343" y="1774"/>
                    <a:pt x="226" y="2482"/>
                    <a:pt x="75" y="2887"/>
                  </a:cubicBezTo>
                  <a:cubicBezTo>
                    <a:pt x="8" y="3060"/>
                    <a:pt x="89" y="3257"/>
                    <a:pt x="259" y="3334"/>
                  </a:cubicBezTo>
                  <a:cubicBezTo>
                    <a:pt x="444" y="3419"/>
                    <a:pt x="639" y="3483"/>
                    <a:pt x="840" y="3528"/>
                  </a:cubicBezTo>
                  <a:lnTo>
                    <a:pt x="399" y="3748"/>
                  </a:lnTo>
                  <a:cubicBezTo>
                    <a:pt x="155" y="3869"/>
                    <a:pt x="0" y="4119"/>
                    <a:pt x="1" y="4392"/>
                  </a:cubicBezTo>
                  <a:lnTo>
                    <a:pt x="1" y="5836"/>
                  </a:lnTo>
                  <a:cubicBezTo>
                    <a:pt x="1" y="5930"/>
                    <a:pt x="78" y="6007"/>
                    <a:pt x="172" y="6007"/>
                  </a:cubicBezTo>
                  <a:cubicBezTo>
                    <a:pt x="267" y="6007"/>
                    <a:pt x="343" y="5930"/>
                    <a:pt x="343" y="5836"/>
                  </a:cubicBezTo>
                  <a:lnTo>
                    <a:pt x="343" y="4392"/>
                  </a:lnTo>
                  <a:cubicBezTo>
                    <a:pt x="343" y="4248"/>
                    <a:pt x="424" y="4119"/>
                    <a:pt x="552" y="4055"/>
                  </a:cubicBezTo>
                  <a:lnTo>
                    <a:pt x="1123" y="3769"/>
                  </a:lnTo>
                  <a:lnTo>
                    <a:pt x="1322" y="3957"/>
                  </a:lnTo>
                  <a:cubicBezTo>
                    <a:pt x="1460" y="4089"/>
                    <a:pt x="1638" y="4155"/>
                    <a:pt x="1816" y="4155"/>
                  </a:cubicBezTo>
                  <a:cubicBezTo>
                    <a:pt x="1995" y="4155"/>
                    <a:pt x="2174" y="4089"/>
                    <a:pt x="2313" y="3956"/>
                  </a:cubicBezTo>
                  <a:lnTo>
                    <a:pt x="2653" y="3627"/>
                  </a:lnTo>
                  <a:cubicBezTo>
                    <a:pt x="2679" y="3630"/>
                    <a:pt x="2704" y="3633"/>
                    <a:pt x="2730" y="3633"/>
                  </a:cubicBezTo>
                  <a:lnTo>
                    <a:pt x="2768" y="3633"/>
                  </a:lnTo>
                  <a:cubicBezTo>
                    <a:pt x="2905" y="3633"/>
                    <a:pt x="3037" y="3580"/>
                    <a:pt x="3137" y="3486"/>
                  </a:cubicBezTo>
                  <a:lnTo>
                    <a:pt x="5261" y="1483"/>
                  </a:lnTo>
                  <a:lnTo>
                    <a:pt x="5504" y="1725"/>
                  </a:lnTo>
                  <a:lnTo>
                    <a:pt x="2824" y="4405"/>
                  </a:lnTo>
                  <a:cubicBezTo>
                    <a:pt x="2653" y="4575"/>
                    <a:pt x="2559" y="4804"/>
                    <a:pt x="2559" y="5043"/>
                  </a:cubicBezTo>
                  <a:lnTo>
                    <a:pt x="2559" y="5838"/>
                  </a:lnTo>
                  <a:cubicBezTo>
                    <a:pt x="2559" y="5932"/>
                    <a:pt x="2636" y="6009"/>
                    <a:pt x="2730" y="6009"/>
                  </a:cubicBezTo>
                  <a:cubicBezTo>
                    <a:pt x="2824" y="6009"/>
                    <a:pt x="2901" y="5932"/>
                    <a:pt x="2901" y="5838"/>
                  </a:cubicBezTo>
                  <a:lnTo>
                    <a:pt x="2901" y="5043"/>
                  </a:lnTo>
                  <a:cubicBezTo>
                    <a:pt x="2901" y="4895"/>
                    <a:pt x="2960" y="4753"/>
                    <a:pt x="3065" y="4648"/>
                  </a:cubicBezTo>
                  <a:lnTo>
                    <a:pt x="6086" y="1627"/>
                  </a:lnTo>
                  <a:cubicBezTo>
                    <a:pt x="6218" y="1494"/>
                    <a:pt x="6272" y="1301"/>
                    <a:pt x="6226" y="1118"/>
                  </a:cubicBezTo>
                  <a:lnTo>
                    <a:pt x="6117" y="676"/>
                  </a:lnTo>
                  <a:lnTo>
                    <a:pt x="6229" y="570"/>
                  </a:lnTo>
                  <a:cubicBezTo>
                    <a:pt x="6297" y="505"/>
                    <a:pt x="6300" y="398"/>
                    <a:pt x="6235" y="329"/>
                  </a:cubicBezTo>
                  <a:cubicBezTo>
                    <a:pt x="6202" y="293"/>
                    <a:pt x="6156" y="275"/>
                    <a:pt x="6110" y="275"/>
                  </a:cubicBezTo>
                  <a:cubicBezTo>
                    <a:pt x="6068" y="275"/>
                    <a:pt x="6026" y="290"/>
                    <a:pt x="5993" y="321"/>
                  </a:cubicBezTo>
                  <a:lnTo>
                    <a:pt x="3491" y="2681"/>
                  </a:lnTo>
                  <a:cubicBezTo>
                    <a:pt x="3373" y="2273"/>
                    <a:pt x="3286" y="1722"/>
                    <a:pt x="3266" y="1438"/>
                  </a:cubicBezTo>
                  <a:cubicBezTo>
                    <a:pt x="3208" y="619"/>
                    <a:pt x="2585" y="1"/>
                    <a:pt x="1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4"/>
            <p:cNvSpPr/>
            <p:nvPr/>
          </p:nvSpPr>
          <p:spPr>
            <a:xfrm>
              <a:off x="6220700" y="1368525"/>
              <a:ext cx="173050" cy="145650"/>
            </a:xfrm>
            <a:custGeom>
              <a:avLst/>
              <a:gdLst/>
              <a:ahLst/>
              <a:cxnLst/>
              <a:rect l="l" t="t" r="r" b="b"/>
              <a:pathLst>
                <a:path w="6922" h="5826" extrusionOk="0">
                  <a:moveTo>
                    <a:pt x="538" y="1"/>
                  </a:moveTo>
                  <a:cubicBezTo>
                    <a:pt x="242" y="1"/>
                    <a:pt x="2" y="241"/>
                    <a:pt x="1" y="537"/>
                  </a:cubicBezTo>
                  <a:lnTo>
                    <a:pt x="1" y="4970"/>
                  </a:lnTo>
                  <a:cubicBezTo>
                    <a:pt x="1" y="5064"/>
                    <a:pt x="78" y="5139"/>
                    <a:pt x="172" y="5139"/>
                  </a:cubicBezTo>
                  <a:cubicBezTo>
                    <a:pt x="266" y="5139"/>
                    <a:pt x="343" y="5064"/>
                    <a:pt x="343" y="4970"/>
                  </a:cubicBezTo>
                  <a:lnTo>
                    <a:pt x="343" y="538"/>
                  </a:lnTo>
                  <a:cubicBezTo>
                    <a:pt x="343" y="430"/>
                    <a:pt x="430" y="343"/>
                    <a:pt x="538" y="343"/>
                  </a:cubicBezTo>
                  <a:lnTo>
                    <a:pt x="6386" y="343"/>
                  </a:lnTo>
                  <a:cubicBezTo>
                    <a:pt x="6492" y="343"/>
                    <a:pt x="6580" y="430"/>
                    <a:pt x="6580" y="538"/>
                  </a:cubicBezTo>
                  <a:lnTo>
                    <a:pt x="6580" y="5289"/>
                  </a:lnTo>
                  <a:cubicBezTo>
                    <a:pt x="6580" y="5396"/>
                    <a:pt x="6492" y="5482"/>
                    <a:pt x="6386" y="5484"/>
                  </a:cubicBezTo>
                  <a:lnTo>
                    <a:pt x="2066" y="5484"/>
                  </a:lnTo>
                  <a:cubicBezTo>
                    <a:pt x="1974" y="5486"/>
                    <a:pt x="1900" y="5562"/>
                    <a:pt x="1900" y="5655"/>
                  </a:cubicBezTo>
                  <a:cubicBezTo>
                    <a:pt x="1900" y="5746"/>
                    <a:pt x="1974" y="5822"/>
                    <a:pt x="2066" y="5826"/>
                  </a:cubicBezTo>
                  <a:lnTo>
                    <a:pt x="6386" y="5826"/>
                  </a:lnTo>
                  <a:cubicBezTo>
                    <a:pt x="6682" y="5824"/>
                    <a:pt x="6921" y="5585"/>
                    <a:pt x="6921" y="5289"/>
                  </a:cubicBezTo>
                  <a:lnTo>
                    <a:pt x="6921" y="538"/>
                  </a:lnTo>
                  <a:cubicBezTo>
                    <a:pt x="6921" y="242"/>
                    <a:pt x="6682" y="1"/>
                    <a:pt x="6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4"/>
            <p:cNvSpPr/>
            <p:nvPr/>
          </p:nvSpPr>
          <p:spPr>
            <a:xfrm>
              <a:off x="6257250" y="1386825"/>
              <a:ext cx="104925" cy="100000"/>
            </a:xfrm>
            <a:custGeom>
              <a:avLst/>
              <a:gdLst/>
              <a:ahLst/>
              <a:cxnLst/>
              <a:rect l="l" t="t" r="r" b="b"/>
              <a:pathLst>
                <a:path w="4197" h="4000" extrusionOk="0">
                  <a:moveTo>
                    <a:pt x="1997" y="706"/>
                  </a:moveTo>
                  <a:cubicBezTo>
                    <a:pt x="2320" y="706"/>
                    <a:pt x="2644" y="813"/>
                    <a:pt x="2913" y="1026"/>
                  </a:cubicBezTo>
                  <a:lnTo>
                    <a:pt x="1879" y="2059"/>
                  </a:lnTo>
                  <a:cubicBezTo>
                    <a:pt x="1811" y="2127"/>
                    <a:pt x="1811" y="2234"/>
                    <a:pt x="1879" y="2302"/>
                  </a:cubicBezTo>
                  <a:cubicBezTo>
                    <a:pt x="1912" y="2335"/>
                    <a:pt x="1955" y="2351"/>
                    <a:pt x="1999" y="2351"/>
                  </a:cubicBezTo>
                  <a:cubicBezTo>
                    <a:pt x="2043" y="2351"/>
                    <a:pt x="2087" y="2335"/>
                    <a:pt x="2121" y="2302"/>
                  </a:cubicBezTo>
                  <a:lnTo>
                    <a:pt x="2631" y="1790"/>
                  </a:lnTo>
                  <a:lnTo>
                    <a:pt x="2631" y="1790"/>
                  </a:lnTo>
                  <a:cubicBezTo>
                    <a:pt x="2809" y="2078"/>
                    <a:pt x="2769" y="2450"/>
                    <a:pt x="2534" y="2694"/>
                  </a:cubicBezTo>
                  <a:cubicBezTo>
                    <a:pt x="2391" y="2843"/>
                    <a:pt x="2196" y="2922"/>
                    <a:pt x="1998" y="2922"/>
                  </a:cubicBezTo>
                  <a:cubicBezTo>
                    <a:pt x="1874" y="2922"/>
                    <a:pt x="1750" y="2891"/>
                    <a:pt x="1636" y="2828"/>
                  </a:cubicBezTo>
                  <a:cubicBezTo>
                    <a:pt x="1342" y="2663"/>
                    <a:pt x="1195" y="2319"/>
                    <a:pt x="1280" y="1992"/>
                  </a:cubicBezTo>
                  <a:cubicBezTo>
                    <a:pt x="1366" y="1666"/>
                    <a:pt x="1659" y="1438"/>
                    <a:pt x="1997" y="1438"/>
                  </a:cubicBezTo>
                  <a:cubicBezTo>
                    <a:pt x="1998" y="1438"/>
                    <a:pt x="1999" y="1438"/>
                    <a:pt x="2000" y="1438"/>
                  </a:cubicBezTo>
                  <a:cubicBezTo>
                    <a:pt x="2094" y="1438"/>
                    <a:pt x="2171" y="1361"/>
                    <a:pt x="2171" y="1267"/>
                  </a:cubicBezTo>
                  <a:cubicBezTo>
                    <a:pt x="2171" y="1171"/>
                    <a:pt x="2094" y="1096"/>
                    <a:pt x="2000" y="1096"/>
                  </a:cubicBezTo>
                  <a:cubicBezTo>
                    <a:pt x="1999" y="1096"/>
                    <a:pt x="1998" y="1096"/>
                    <a:pt x="1997" y="1096"/>
                  </a:cubicBezTo>
                  <a:cubicBezTo>
                    <a:pt x="1496" y="1096"/>
                    <a:pt x="1061" y="1440"/>
                    <a:pt x="944" y="1926"/>
                  </a:cubicBezTo>
                  <a:cubicBezTo>
                    <a:pt x="827" y="2414"/>
                    <a:pt x="1059" y="2918"/>
                    <a:pt x="1506" y="3146"/>
                  </a:cubicBezTo>
                  <a:cubicBezTo>
                    <a:pt x="1663" y="3226"/>
                    <a:pt x="1832" y="3265"/>
                    <a:pt x="2000" y="3265"/>
                  </a:cubicBezTo>
                  <a:cubicBezTo>
                    <a:pt x="2309" y="3265"/>
                    <a:pt x="2612" y="3133"/>
                    <a:pt x="2824" y="2886"/>
                  </a:cubicBezTo>
                  <a:cubicBezTo>
                    <a:pt x="3149" y="2504"/>
                    <a:pt x="3172" y="1949"/>
                    <a:pt x="2878" y="1543"/>
                  </a:cubicBezTo>
                  <a:lnTo>
                    <a:pt x="3155" y="1267"/>
                  </a:lnTo>
                  <a:cubicBezTo>
                    <a:pt x="3361" y="1526"/>
                    <a:pt x="3474" y="1849"/>
                    <a:pt x="3473" y="2181"/>
                  </a:cubicBezTo>
                  <a:cubicBezTo>
                    <a:pt x="3474" y="2869"/>
                    <a:pt x="3000" y="3468"/>
                    <a:pt x="2328" y="3622"/>
                  </a:cubicBezTo>
                  <a:cubicBezTo>
                    <a:pt x="2218" y="3648"/>
                    <a:pt x="2107" y="3660"/>
                    <a:pt x="1998" y="3660"/>
                  </a:cubicBezTo>
                  <a:cubicBezTo>
                    <a:pt x="1442" y="3660"/>
                    <a:pt x="919" y="3345"/>
                    <a:pt x="669" y="2827"/>
                  </a:cubicBezTo>
                  <a:cubicBezTo>
                    <a:pt x="368" y="2208"/>
                    <a:pt x="535" y="1463"/>
                    <a:pt x="1072" y="1032"/>
                  </a:cubicBezTo>
                  <a:cubicBezTo>
                    <a:pt x="1342" y="815"/>
                    <a:pt x="1670" y="706"/>
                    <a:pt x="1997" y="706"/>
                  </a:cubicBezTo>
                  <a:close/>
                  <a:moveTo>
                    <a:pt x="4010" y="0"/>
                  </a:moveTo>
                  <a:cubicBezTo>
                    <a:pt x="3966" y="0"/>
                    <a:pt x="3922" y="17"/>
                    <a:pt x="3888" y="50"/>
                  </a:cubicBezTo>
                  <a:lnTo>
                    <a:pt x="3633" y="307"/>
                  </a:lnTo>
                  <a:lnTo>
                    <a:pt x="3633" y="172"/>
                  </a:lnTo>
                  <a:cubicBezTo>
                    <a:pt x="3633" y="78"/>
                    <a:pt x="3556" y="1"/>
                    <a:pt x="3462" y="1"/>
                  </a:cubicBezTo>
                  <a:cubicBezTo>
                    <a:pt x="3366" y="1"/>
                    <a:pt x="3291" y="78"/>
                    <a:pt x="3291" y="172"/>
                  </a:cubicBezTo>
                  <a:lnTo>
                    <a:pt x="3291" y="649"/>
                  </a:lnTo>
                  <a:lnTo>
                    <a:pt x="3156" y="783"/>
                  </a:lnTo>
                  <a:cubicBezTo>
                    <a:pt x="2818" y="503"/>
                    <a:pt x="2407" y="366"/>
                    <a:pt x="1998" y="366"/>
                  </a:cubicBezTo>
                  <a:cubicBezTo>
                    <a:pt x="1503" y="366"/>
                    <a:pt x="1011" y="567"/>
                    <a:pt x="654" y="960"/>
                  </a:cubicBezTo>
                  <a:cubicBezTo>
                    <a:pt x="1" y="1677"/>
                    <a:pt x="28" y="2781"/>
                    <a:pt x="713" y="3468"/>
                  </a:cubicBezTo>
                  <a:cubicBezTo>
                    <a:pt x="1067" y="3821"/>
                    <a:pt x="1533" y="3999"/>
                    <a:pt x="1999" y="3999"/>
                  </a:cubicBezTo>
                  <a:cubicBezTo>
                    <a:pt x="2436" y="3999"/>
                    <a:pt x="2874" y="3843"/>
                    <a:pt x="3221" y="3527"/>
                  </a:cubicBezTo>
                  <a:cubicBezTo>
                    <a:pt x="3938" y="2874"/>
                    <a:pt x="4016" y="1773"/>
                    <a:pt x="3397" y="1024"/>
                  </a:cubicBezTo>
                  <a:lnTo>
                    <a:pt x="3532" y="890"/>
                  </a:lnTo>
                  <a:lnTo>
                    <a:pt x="4010" y="890"/>
                  </a:lnTo>
                  <a:cubicBezTo>
                    <a:pt x="4104" y="890"/>
                    <a:pt x="4181" y="814"/>
                    <a:pt x="4181" y="719"/>
                  </a:cubicBezTo>
                  <a:cubicBezTo>
                    <a:pt x="4181" y="625"/>
                    <a:pt x="4104" y="548"/>
                    <a:pt x="4010" y="548"/>
                  </a:cubicBezTo>
                  <a:lnTo>
                    <a:pt x="3874" y="548"/>
                  </a:lnTo>
                  <a:lnTo>
                    <a:pt x="4131" y="292"/>
                  </a:lnTo>
                  <a:cubicBezTo>
                    <a:pt x="4197" y="225"/>
                    <a:pt x="4197" y="117"/>
                    <a:pt x="4131" y="50"/>
                  </a:cubicBezTo>
                  <a:cubicBezTo>
                    <a:pt x="4097" y="17"/>
                    <a:pt x="4053" y="0"/>
                    <a:pt x="40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 name="Google Shape;425;p44"/>
          <p:cNvGrpSpPr/>
          <p:nvPr/>
        </p:nvGrpSpPr>
        <p:grpSpPr>
          <a:xfrm>
            <a:off x="3067225" y="3106950"/>
            <a:ext cx="230050" cy="267375"/>
            <a:chOff x="3360050" y="239525"/>
            <a:chExt cx="230050" cy="267375"/>
          </a:xfrm>
        </p:grpSpPr>
        <p:sp>
          <p:nvSpPr>
            <p:cNvPr id="426" name="Google Shape;426;p44"/>
            <p:cNvSpPr/>
            <p:nvPr/>
          </p:nvSpPr>
          <p:spPr>
            <a:xfrm>
              <a:off x="3444000" y="354550"/>
              <a:ext cx="66825" cy="22650"/>
            </a:xfrm>
            <a:custGeom>
              <a:avLst/>
              <a:gdLst/>
              <a:ahLst/>
              <a:cxnLst/>
              <a:rect l="l" t="t" r="r" b="b"/>
              <a:pathLst>
                <a:path w="2673" h="906" extrusionOk="0">
                  <a:moveTo>
                    <a:pt x="1080" y="1"/>
                  </a:moveTo>
                  <a:cubicBezTo>
                    <a:pt x="759" y="1"/>
                    <a:pt x="467" y="34"/>
                    <a:pt x="279" y="63"/>
                  </a:cubicBezTo>
                  <a:cubicBezTo>
                    <a:pt x="120" y="87"/>
                    <a:pt x="3" y="223"/>
                    <a:pt x="4" y="383"/>
                  </a:cubicBezTo>
                  <a:lnTo>
                    <a:pt x="4" y="744"/>
                  </a:lnTo>
                  <a:cubicBezTo>
                    <a:pt x="0" y="831"/>
                    <a:pt x="72" y="905"/>
                    <a:pt x="160" y="905"/>
                  </a:cubicBezTo>
                  <a:cubicBezTo>
                    <a:pt x="249" y="905"/>
                    <a:pt x="319" y="831"/>
                    <a:pt x="317" y="744"/>
                  </a:cubicBezTo>
                  <a:lnTo>
                    <a:pt x="317" y="383"/>
                  </a:lnTo>
                  <a:cubicBezTo>
                    <a:pt x="317" y="378"/>
                    <a:pt x="321" y="374"/>
                    <a:pt x="325" y="372"/>
                  </a:cubicBezTo>
                  <a:cubicBezTo>
                    <a:pt x="484" y="349"/>
                    <a:pt x="769" y="314"/>
                    <a:pt x="1086" y="314"/>
                  </a:cubicBezTo>
                  <a:cubicBezTo>
                    <a:pt x="1170" y="314"/>
                    <a:pt x="1256" y="317"/>
                    <a:pt x="1342" y="322"/>
                  </a:cubicBezTo>
                  <a:cubicBezTo>
                    <a:pt x="1830" y="355"/>
                    <a:pt x="2184" y="477"/>
                    <a:pt x="2392" y="686"/>
                  </a:cubicBezTo>
                  <a:cubicBezTo>
                    <a:pt x="2423" y="714"/>
                    <a:pt x="2462" y="728"/>
                    <a:pt x="2500" y="728"/>
                  </a:cubicBezTo>
                  <a:cubicBezTo>
                    <a:pt x="2540" y="728"/>
                    <a:pt x="2580" y="713"/>
                    <a:pt x="2610" y="683"/>
                  </a:cubicBezTo>
                  <a:cubicBezTo>
                    <a:pt x="2671" y="623"/>
                    <a:pt x="2672" y="527"/>
                    <a:pt x="2614" y="465"/>
                  </a:cubicBezTo>
                  <a:cubicBezTo>
                    <a:pt x="2243" y="95"/>
                    <a:pt x="1619" y="1"/>
                    <a:pt x="10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4"/>
            <p:cNvSpPr/>
            <p:nvPr/>
          </p:nvSpPr>
          <p:spPr>
            <a:xfrm>
              <a:off x="3402150" y="319025"/>
              <a:ext cx="150200" cy="187875"/>
            </a:xfrm>
            <a:custGeom>
              <a:avLst/>
              <a:gdLst/>
              <a:ahLst/>
              <a:cxnLst/>
              <a:rect l="l" t="t" r="r" b="b"/>
              <a:pathLst>
                <a:path w="6008" h="7515" extrusionOk="0">
                  <a:moveTo>
                    <a:pt x="4691" y="312"/>
                  </a:moveTo>
                  <a:lnTo>
                    <a:pt x="4691" y="1830"/>
                  </a:lnTo>
                  <a:cubicBezTo>
                    <a:pt x="4691" y="2058"/>
                    <a:pt x="4638" y="2283"/>
                    <a:pt x="4539" y="2488"/>
                  </a:cubicBezTo>
                  <a:cubicBezTo>
                    <a:pt x="4529" y="2509"/>
                    <a:pt x="4524" y="2532"/>
                    <a:pt x="4524" y="2555"/>
                  </a:cubicBezTo>
                  <a:lnTo>
                    <a:pt x="4524" y="3001"/>
                  </a:lnTo>
                  <a:cubicBezTo>
                    <a:pt x="4524" y="3843"/>
                    <a:pt x="3839" y="4519"/>
                    <a:pt x="3010" y="4519"/>
                  </a:cubicBezTo>
                  <a:cubicBezTo>
                    <a:pt x="2975" y="4519"/>
                    <a:pt x="2941" y="4517"/>
                    <a:pt x="2906" y="4515"/>
                  </a:cubicBezTo>
                  <a:cubicBezTo>
                    <a:pt x="2110" y="4464"/>
                    <a:pt x="1488" y="3773"/>
                    <a:pt x="1488" y="2944"/>
                  </a:cubicBezTo>
                  <a:lnTo>
                    <a:pt x="1488" y="2555"/>
                  </a:lnTo>
                  <a:cubicBezTo>
                    <a:pt x="1488" y="2532"/>
                    <a:pt x="1483" y="2509"/>
                    <a:pt x="1474" y="2488"/>
                  </a:cubicBezTo>
                  <a:cubicBezTo>
                    <a:pt x="1374" y="2283"/>
                    <a:pt x="1322" y="2058"/>
                    <a:pt x="1322" y="1831"/>
                  </a:cubicBezTo>
                  <a:lnTo>
                    <a:pt x="1322" y="1496"/>
                  </a:lnTo>
                  <a:cubicBezTo>
                    <a:pt x="1323" y="843"/>
                    <a:pt x="1852" y="314"/>
                    <a:pt x="2505" y="312"/>
                  </a:cubicBezTo>
                  <a:close/>
                  <a:moveTo>
                    <a:pt x="2159" y="4619"/>
                  </a:moveTo>
                  <a:cubicBezTo>
                    <a:pt x="2382" y="4740"/>
                    <a:pt x="2630" y="4811"/>
                    <a:pt x="2884" y="4827"/>
                  </a:cubicBezTo>
                  <a:cubicBezTo>
                    <a:pt x="2926" y="4830"/>
                    <a:pt x="2967" y="4831"/>
                    <a:pt x="3008" y="4831"/>
                  </a:cubicBezTo>
                  <a:cubicBezTo>
                    <a:pt x="3011" y="4831"/>
                    <a:pt x="3014" y="4831"/>
                    <a:pt x="3016" y="4831"/>
                  </a:cubicBezTo>
                  <a:cubicBezTo>
                    <a:pt x="3307" y="4831"/>
                    <a:pt x="3595" y="4760"/>
                    <a:pt x="3854" y="4625"/>
                  </a:cubicBezTo>
                  <a:lnTo>
                    <a:pt x="3854" y="4911"/>
                  </a:lnTo>
                  <a:lnTo>
                    <a:pt x="3006" y="5490"/>
                  </a:lnTo>
                  <a:lnTo>
                    <a:pt x="2159" y="4911"/>
                  </a:lnTo>
                  <a:lnTo>
                    <a:pt x="2159" y="4619"/>
                  </a:lnTo>
                  <a:close/>
                  <a:moveTo>
                    <a:pt x="2023" y="5198"/>
                  </a:moveTo>
                  <a:lnTo>
                    <a:pt x="2762" y="5702"/>
                  </a:lnTo>
                  <a:lnTo>
                    <a:pt x="2370" y="6094"/>
                  </a:lnTo>
                  <a:cubicBezTo>
                    <a:pt x="2367" y="6097"/>
                    <a:pt x="2365" y="6097"/>
                    <a:pt x="2362" y="6097"/>
                  </a:cubicBezTo>
                  <a:cubicBezTo>
                    <a:pt x="2358" y="6097"/>
                    <a:pt x="2355" y="6095"/>
                    <a:pt x="2354" y="6093"/>
                  </a:cubicBezTo>
                  <a:lnTo>
                    <a:pt x="1867" y="5362"/>
                  </a:lnTo>
                  <a:lnTo>
                    <a:pt x="2023" y="5198"/>
                  </a:lnTo>
                  <a:close/>
                  <a:moveTo>
                    <a:pt x="3988" y="5198"/>
                  </a:moveTo>
                  <a:lnTo>
                    <a:pt x="4146" y="5362"/>
                  </a:lnTo>
                  <a:lnTo>
                    <a:pt x="3658" y="6093"/>
                  </a:lnTo>
                  <a:cubicBezTo>
                    <a:pt x="3656" y="6096"/>
                    <a:pt x="3653" y="6097"/>
                    <a:pt x="3650" y="6097"/>
                  </a:cubicBezTo>
                  <a:cubicBezTo>
                    <a:pt x="3647" y="6097"/>
                    <a:pt x="3644" y="6096"/>
                    <a:pt x="3642" y="6094"/>
                  </a:cubicBezTo>
                  <a:lnTo>
                    <a:pt x="3251" y="5702"/>
                  </a:lnTo>
                  <a:lnTo>
                    <a:pt x="3988" y="5198"/>
                  </a:lnTo>
                  <a:close/>
                  <a:moveTo>
                    <a:pt x="2503" y="0"/>
                  </a:moveTo>
                  <a:cubicBezTo>
                    <a:pt x="1678" y="1"/>
                    <a:pt x="1009" y="671"/>
                    <a:pt x="1008" y="1496"/>
                  </a:cubicBezTo>
                  <a:lnTo>
                    <a:pt x="1008" y="1830"/>
                  </a:lnTo>
                  <a:cubicBezTo>
                    <a:pt x="1008" y="2093"/>
                    <a:pt x="1066" y="2352"/>
                    <a:pt x="1176" y="2591"/>
                  </a:cubicBezTo>
                  <a:lnTo>
                    <a:pt x="1176" y="2944"/>
                  </a:lnTo>
                  <a:cubicBezTo>
                    <a:pt x="1173" y="3505"/>
                    <a:pt x="1418" y="4040"/>
                    <a:pt x="1845" y="4405"/>
                  </a:cubicBezTo>
                  <a:lnTo>
                    <a:pt x="1845" y="4930"/>
                  </a:lnTo>
                  <a:lnTo>
                    <a:pt x="1553" y="5237"/>
                  </a:lnTo>
                  <a:cubicBezTo>
                    <a:pt x="1523" y="5269"/>
                    <a:pt x="1507" y="5312"/>
                    <a:pt x="1511" y="5356"/>
                  </a:cubicBezTo>
                  <a:lnTo>
                    <a:pt x="548" y="5706"/>
                  </a:lnTo>
                  <a:cubicBezTo>
                    <a:pt x="222" y="5826"/>
                    <a:pt x="5" y="6136"/>
                    <a:pt x="4" y="6483"/>
                  </a:cubicBezTo>
                  <a:lnTo>
                    <a:pt x="4" y="7353"/>
                  </a:lnTo>
                  <a:cubicBezTo>
                    <a:pt x="1" y="7442"/>
                    <a:pt x="72" y="7514"/>
                    <a:pt x="161" y="7514"/>
                  </a:cubicBezTo>
                  <a:cubicBezTo>
                    <a:pt x="249" y="7514"/>
                    <a:pt x="320" y="7442"/>
                    <a:pt x="317" y="7353"/>
                  </a:cubicBezTo>
                  <a:lnTo>
                    <a:pt x="317" y="6483"/>
                  </a:lnTo>
                  <a:cubicBezTo>
                    <a:pt x="317" y="6268"/>
                    <a:pt x="452" y="6075"/>
                    <a:pt x="655" y="6001"/>
                  </a:cubicBezTo>
                  <a:lnTo>
                    <a:pt x="1670" y="5632"/>
                  </a:lnTo>
                  <a:lnTo>
                    <a:pt x="2093" y="6266"/>
                  </a:lnTo>
                  <a:cubicBezTo>
                    <a:pt x="2147" y="6347"/>
                    <a:pt x="2234" y="6400"/>
                    <a:pt x="2331" y="6409"/>
                  </a:cubicBezTo>
                  <a:cubicBezTo>
                    <a:pt x="2342" y="6409"/>
                    <a:pt x="2353" y="6410"/>
                    <a:pt x="2363" y="6410"/>
                  </a:cubicBezTo>
                  <a:cubicBezTo>
                    <a:pt x="2448" y="6410"/>
                    <a:pt x="2530" y="6375"/>
                    <a:pt x="2592" y="6315"/>
                  </a:cubicBezTo>
                  <a:lnTo>
                    <a:pt x="2849" y="6058"/>
                  </a:lnTo>
                  <a:lnTo>
                    <a:pt x="2849" y="7353"/>
                  </a:lnTo>
                  <a:cubicBezTo>
                    <a:pt x="2847" y="7442"/>
                    <a:pt x="2918" y="7514"/>
                    <a:pt x="3006" y="7514"/>
                  </a:cubicBezTo>
                  <a:cubicBezTo>
                    <a:pt x="3094" y="7514"/>
                    <a:pt x="3166" y="7442"/>
                    <a:pt x="3163" y="7353"/>
                  </a:cubicBezTo>
                  <a:lnTo>
                    <a:pt x="3163" y="6058"/>
                  </a:lnTo>
                  <a:lnTo>
                    <a:pt x="3420" y="6315"/>
                  </a:lnTo>
                  <a:cubicBezTo>
                    <a:pt x="3481" y="6375"/>
                    <a:pt x="3563" y="6410"/>
                    <a:pt x="3649" y="6410"/>
                  </a:cubicBezTo>
                  <a:cubicBezTo>
                    <a:pt x="3660" y="6410"/>
                    <a:pt x="3671" y="6409"/>
                    <a:pt x="3681" y="6409"/>
                  </a:cubicBezTo>
                  <a:cubicBezTo>
                    <a:pt x="3778" y="6400"/>
                    <a:pt x="3866" y="6347"/>
                    <a:pt x="3920" y="6266"/>
                  </a:cubicBezTo>
                  <a:lnTo>
                    <a:pt x="4342" y="5632"/>
                  </a:lnTo>
                  <a:lnTo>
                    <a:pt x="5357" y="6001"/>
                  </a:lnTo>
                  <a:cubicBezTo>
                    <a:pt x="5559" y="6075"/>
                    <a:pt x="5694" y="6268"/>
                    <a:pt x="5695" y="6483"/>
                  </a:cubicBezTo>
                  <a:lnTo>
                    <a:pt x="5695" y="7353"/>
                  </a:lnTo>
                  <a:cubicBezTo>
                    <a:pt x="5695" y="7440"/>
                    <a:pt x="5765" y="7510"/>
                    <a:pt x="5851" y="7510"/>
                  </a:cubicBezTo>
                  <a:cubicBezTo>
                    <a:pt x="5937" y="7510"/>
                    <a:pt x="6007" y="7440"/>
                    <a:pt x="6007" y="7353"/>
                  </a:cubicBezTo>
                  <a:lnTo>
                    <a:pt x="6007" y="6483"/>
                  </a:lnTo>
                  <a:cubicBezTo>
                    <a:pt x="6007" y="6136"/>
                    <a:pt x="5789" y="5826"/>
                    <a:pt x="5464" y="5706"/>
                  </a:cubicBezTo>
                  <a:lnTo>
                    <a:pt x="4501" y="5356"/>
                  </a:lnTo>
                  <a:cubicBezTo>
                    <a:pt x="4504" y="5312"/>
                    <a:pt x="4489" y="5269"/>
                    <a:pt x="4458" y="5237"/>
                  </a:cubicBezTo>
                  <a:lnTo>
                    <a:pt x="4167" y="4931"/>
                  </a:lnTo>
                  <a:lnTo>
                    <a:pt x="4167" y="4417"/>
                  </a:lnTo>
                  <a:cubicBezTo>
                    <a:pt x="4198" y="4391"/>
                    <a:pt x="4228" y="4364"/>
                    <a:pt x="4257" y="4337"/>
                  </a:cubicBezTo>
                  <a:cubicBezTo>
                    <a:pt x="4626" y="3990"/>
                    <a:pt x="4835" y="3507"/>
                    <a:pt x="4836" y="3002"/>
                  </a:cubicBezTo>
                  <a:lnTo>
                    <a:pt x="4836" y="2591"/>
                  </a:lnTo>
                  <a:cubicBezTo>
                    <a:pt x="4947" y="2353"/>
                    <a:pt x="5005" y="2093"/>
                    <a:pt x="5005" y="1830"/>
                  </a:cubicBezTo>
                  <a:lnTo>
                    <a:pt x="5005" y="156"/>
                  </a:lnTo>
                  <a:cubicBezTo>
                    <a:pt x="5005" y="70"/>
                    <a:pt x="4935" y="0"/>
                    <a:pt x="4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4"/>
            <p:cNvSpPr/>
            <p:nvPr/>
          </p:nvSpPr>
          <p:spPr>
            <a:xfrm>
              <a:off x="3427275" y="490550"/>
              <a:ext cx="8000" cy="16350"/>
            </a:xfrm>
            <a:custGeom>
              <a:avLst/>
              <a:gdLst/>
              <a:ahLst/>
              <a:cxnLst/>
              <a:rect l="l" t="t" r="r" b="b"/>
              <a:pathLst>
                <a:path w="320" h="654" extrusionOk="0">
                  <a:moveTo>
                    <a:pt x="160" y="0"/>
                  </a:moveTo>
                  <a:cubicBezTo>
                    <a:pt x="73" y="0"/>
                    <a:pt x="3" y="70"/>
                    <a:pt x="3" y="158"/>
                  </a:cubicBezTo>
                  <a:lnTo>
                    <a:pt x="3" y="492"/>
                  </a:lnTo>
                  <a:cubicBezTo>
                    <a:pt x="0" y="581"/>
                    <a:pt x="72" y="653"/>
                    <a:pt x="160" y="653"/>
                  </a:cubicBezTo>
                  <a:cubicBezTo>
                    <a:pt x="248" y="653"/>
                    <a:pt x="319" y="581"/>
                    <a:pt x="317" y="492"/>
                  </a:cubicBezTo>
                  <a:lnTo>
                    <a:pt x="317" y="158"/>
                  </a:lnTo>
                  <a:cubicBezTo>
                    <a:pt x="317" y="70"/>
                    <a:pt x="247"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4"/>
            <p:cNvSpPr/>
            <p:nvPr/>
          </p:nvSpPr>
          <p:spPr>
            <a:xfrm>
              <a:off x="3519300" y="490550"/>
              <a:ext cx="8000" cy="16350"/>
            </a:xfrm>
            <a:custGeom>
              <a:avLst/>
              <a:gdLst/>
              <a:ahLst/>
              <a:cxnLst/>
              <a:rect l="l" t="t" r="r" b="b"/>
              <a:pathLst>
                <a:path w="320" h="654" extrusionOk="0">
                  <a:moveTo>
                    <a:pt x="161" y="0"/>
                  </a:moveTo>
                  <a:cubicBezTo>
                    <a:pt x="75" y="0"/>
                    <a:pt x="5" y="70"/>
                    <a:pt x="5" y="158"/>
                  </a:cubicBezTo>
                  <a:lnTo>
                    <a:pt x="5" y="492"/>
                  </a:lnTo>
                  <a:cubicBezTo>
                    <a:pt x="1" y="581"/>
                    <a:pt x="72" y="653"/>
                    <a:pt x="161" y="653"/>
                  </a:cubicBezTo>
                  <a:cubicBezTo>
                    <a:pt x="250" y="653"/>
                    <a:pt x="320" y="581"/>
                    <a:pt x="317" y="492"/>
                  </a:cubicBezTo>
                  <a:lnTo>
                    <a:pt x="317" y="158"/>
                  </a:lnTo>
                  <a:cubicBezTo>
                    <a:pt x="317" y="70"/>
                    <a:pt x="247" y="0"/>
                    <a:pt x="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4"/>
            <p:cNvSpPr/>
            <p:nvPr/>
          </p:nvSpPr>
          <p:spPr>
            <a:xfrm>
              <a:off x="3360050" y="239525"/>
              <a:ext cx="230050" cy="213200"/>
            </a:xfrm>
            <a:custGeom>
              <a:avLst/>
              <a:gdLst/>
              <a:ahLst/>
              <a:cxnLst/>
              <a:rect l="l" t="t" r="r" b="b"/>
              <a:pathLst>
                <a:path w="9202" h="8528" extrusionOk="0">
                  <a:moveTo>
                    <a:pt x="3203" y="585"/>
                  </a:moveTo>
                  <a:lnTo>
                    <a:pt x="3203" y="585"/>
                  </a:lnTo>
                  <a:cubicBezTo>
                    <a:pt x="2965" y="789"/>
                    <a:pt x="2744" y="1044"/>
                    <a:pt x="2547" y="1345"/>
                  </a:cubicBezTo>
                  <a:cubicBezTo>
                    <a:pt x="2411" y="1557"/>
                    <a:pt x="2289" y="1777"/>
                    <a:pt x="2188" y="2008"/>
                  </a:cubicBezTo>
                  <a:lnTo>
                    <a:pt x="1323" y="2008"/>
                  </a:lnTo>
                  <a:cubicBezTo>
                    <a:pt x="1802" y="1364"/>
                    <a:pt x="2454" y="871"/>
                    <a:pt x="3203" y="585"/>
                  </a:cubicBezTo>
                  <a:close/>
                  <a:moveTo>
                    <a:pt x="4533" y="321"/>
                  </a:moveTo>
                  <a:lnTo>
                    <a:pt x="4533" y="2008"/>
                  </a:lnTo>
                  <a:lnTo>
                    <a:pt x="2532" y="2008"/>
                  </a:lnTo>
                  <a:cubicBezTo>
                    <a:pt x="2993" y="1041"/>
                    <a:pt x="3715" y="394"/>
                    <a:pt x="4533" y="321"/>
                  </a:cubicBezTo>
                  <a:close/>
                  <a:moveTo>
                    <a:pt x="4847" y="321"/>
                  </a:moveTo>
                  <a:cubicBezTo>
                    <a:pt x="5666" y="394"/>
                    <a:pt x="6387" y="1041"/>
                    <a:pt x="6847" y="2008"/>
                  </a:cubicBezTo>
                  <a:lnTo>
                    <a:pt x="4847" y="2008"/>
                  </a:lnTo>
                  <a:lnTo>
                    <a:pt x="4847" y="321"/>
                  </a:lnTo>
                  <a:close/>
                  <a:moveTo>
                    <a:pt x="6177" y="585"/>
                  </a:moveTo>
                  <a:lnTo>
                    <a:pt x="6177" y="585"/>
                  </a:lnTo>
                  <a:cubicBezTo>
                    <a:pt x="6926" y="871"/>
                    <a:pt x="7578" y="1364"/>
                    <a:pt x="8056" y="2008"/>
                  </a:cubicBezTo>
                  <a:lnTo>
                    <a:pt x="7192" y="2008"/>
                  </a:lnTo>
                  <a:cubicBezTo>
                    <a:pt x="7090" y="1777"/>
                    <a:pt x="6970" y="1557"/>
                    <a:pt x="6833" y="1345"/>
                  </a:cubicBezTo>
                  <a:cubicBezTo>
                    <a:pt x="6636" y="1044"/>
                    <a:pt x="6415" y="789"/>
                    <a:pt x="6177" y="585"/>
                  </a:cubicBezTo>
                  <a:close/>
                  <a:moveTo>
                    <a:pt x="2062" y="2321"/>
                  </a:moveTo>
                  <a:cubicBezTo>
                    <a:pt x="1834" y="2938"/>
                    <a:pt x="1707" y="3630"/>
                    <a:pt x="1690" y="4351"/>
                  </a:cubicBezTo>
                  <a:lnTo>
                    <a:pt x="499" y="4351"/>
                  </a:lnTo>
                  <a:cubicBezTo>
                    <a:pt x="525" y="3632"/>
                    <a:pt x="736" y="2934"/>
                    <a:pt x="1112" y="2321"/>
                  </a:cubicBezTo>
                  <a:close/>
                  <a:moveTo>
                    <a:pt x="8269" y="2321"/>
                  </a:moveTo>
                  <a:cubicBezTo>
                    <a:pt x="8645" y="2934"/>
                    <a:pt x="8856" y="3632"/>
                    <a:pt x="8881" y="4351"/>
                  </a:cubicBezTo>
                  <a:lnTo>
                    <a:pt x="7690" y="4351"/>
                  </a:lnTo>
                  <a:cubicBezTo>
                    <a:pt x="7674" y="3630"/>
                    <a:pt x="7546" y="2938"/>
                    <a:pt x="7319" y="2321"/>
                  </a:cubicBezTo>
                  <a:close/>
                  <a:moveTo>
                    <a:pt x="8881" y="4664"/>
                  </a:moveTo>
                  <a:cubicBezTo>
                    <a:pt x="8856" y="5358"/>
                    <a:pt x="8659" y="6035"/>
                    <a:pt x="8307" y="6636"/>
                  </a:cubicBezTo>
                  <a:lnTo>
                    <a:pt x="8307" y="6634"/>
                  </a:lnTo>
                  <a:cubicBezTo>
                    <a:pt x="8295" y="6655"/>
                    <a:pt x="8282" y="6675"/>
                    <a:pt x="8270" y="6694"/>
                  </a:cubicBezTo>
                  <a:lnTo>
                    <a:pt x="7317" y="6694"/>
                  </a:lnTo>
                  <a:cubicBezTo>
                    <a:pt x="7335" y="6650"/>
                    <a:pt x="7350" y="6605"/>
                    <a:pt x="7366" y="6559"/>
                  </a:cubicBezTo>
                  <a:cubicBezTo>
                    <a:pt x="7566" y="5967"/>
                    <a:pt x="7675" y="5330"/>
                    <a:pt x="7690" y="4664"/>
                  </a:cubicBezTo>
                  <a:close/>
                  <a:moveTo>
                    <a:pt x="1690" y="4665"/>
                  </a:moveTo>
                  <a:cubicBezTo>
                    <a:pt x="1705" y="5331"/>
                    <a:pt x="1814" y="5968"/>
                    <a:pt x="2015" y="6560"/>
                  </a:cubicBezTo>
                  <a:cubicBezTo>
                    <a:pt x="2030" y="6605"/>
                    <a:pt x="2046" y="6649"/>
                    <a:pt x="2063" y="6695"/>
                  </a:cubicBezTo>
                  <a:lnTo>
                    <a:pt x="1107" y="6695"/>
                  </a:lnTo>
                  <a:cubicBezTo>
                    <a:pt x="733" y="6081"/>
                    <a:pt x="523" y="5382"/>
                    <a:pt x="498" y="4665"/>
                  </a:cubicBezTo>
                  <a:close/>
                  <a:moveTo>
                    <a:pt x="4692" y="1"/>
                  </a:moveTo>
                  <a:cubicBezTo>
                    <a:pt x="4577" y="1"/>
                    <a:pt x="4462" y="5"/>
                    <a:pt x="4346" y="14"/>
                  </a:cubicBezTo>
                  <a:cubicBezTo>
                    <a:pt x="3034" y="115"/>
                    <a:pt x="1832" y="783"/>
                    <a:pt x="1055" y="1843"/>
                  </a:cubicBezTo>
                  <a:cubicBezTo>
                    <a:pt x="277" y="2906"/>
                    <a:pt x="1" y="4253"/>
                    <a:pt x="300" y="5533"/>
                  </a:cubicBezTo>
                  <a:cubicBezTo>
                    <a:pt x="599" y="6815"/>
                    <a:pt x="1443" y="7901"/>
                    <a:pt x="2610" y="8508"/>
                  </a:cubicBezTo>
                  <a:cubicBezTo>
                    <a:pt x="2634" y="8522"/>
                    <a:pt x="2660" y="8528"/>
                    <a:pt x="2685" y="8528"/>
                  </a:cubicBezTo>
                  <a:cubicBezTo>
                    <a:pt x="2742" y="8528"/>
                    <a:pt x="2796" y="8497"/>
                    <a:pt x="2824" y="8444"/>
                  </a:cubicBezTo>
                  <a:cubicBezTo>
                    <a:pt x="2864" y="8365"/>
                    <a:pt x="2833" y="8270"/>
                    <a:pt x="2754" y="8231"/>
                  </a:cubicBezTo>
                  <a:cubicBezTo>
                    <a:pt x="2190" y="7937"/>
                    <a:pt x="1698" y="7519"/>
                    <a:pt x="1319" y="7007"/>
                  </a:cubicBezTo>
                  <a:lnTo>
                    <a:pt x="2190" y="7007"/>
                  </a:lnTo>
                  <a:cubicBezTo>
                    <a:pt x="2380" y="7438"/>
                    <a:pt x="2621" y="7819"/>
                    <a:pt x="2897" y="8127"/>
                  </a:cubicBezTo>
                  <a:cubicBezTo>
                    <a:pt x="2927" y="8161"/>
                    <a:pt x="2970" y="8178"/>
                    <a:pt x="3012" y="8178"/>
                  </a:cubicBezTo>
                  <a:cubicBezTo>
                    <a:pt x="3049" y="8178"/>
                    <a:pt x="3086" y="8165"/>
                    <a:pt x="3116" y="8138"/>
                  </a:cubicBezTo>
                  <a:cubicBezTo>
                    <a:pt x="3181" y="8081"/>
                    <a:pt x="3186" y="7983"/>
                    <a:pt x="3129" y="7919"/>
                  </a:cubicBezTo>
                  <a:cubicBezTo>
                    <a:pt x="2899" y="7661"/>
                    <a:pt x="2700" y="7352"/>
                    <a:pt x="2536" y="7006"/>
                  </a:cubicBezTo>
                  <a:cubicBezTo>
                    <a:pt x="2618" y="6996"/>
                    <a:pt x="2677" y="6924"/>
                    <a:pt x="2672" y="6840"/>
                  </a:cubicBezTo>
                  <a:cubicBezTo>
                    <a:pt x="2666" y="6759"/>
                    <a:pt x="2599" y="6695"/>
                    <a:pt x="2518" y="6695"/>
                  </a:cubicBezTo>
                  <a:cubicBezTo>
                    <a:pt x="2517" y="6695"/>
                    <a:pt x="2516" y="6695"/>
                    <a:pt x="2516" y="6695"/>
                  </a:cubicBezTo>
                  <a:lnTo>
                    <a:pt x="2400" y="6695"/>
                  </a:lnTo>
                  <a:cubicBezTo>
                    <a:pt x="2162" y="6086"/>
                    <a:pt x="2022" y="5388"/>
                    <a:pt x="2004" y="4665"/>
                  </a:cubicBezTo>
                  <a:lnTo>
                    <a:pt x="2180" y="4665"/>
                  </a:lnTo>
                  <a:cubicBezTo>
                    <a:pt x="2265" y="4662"/>
                    <a:pt x="2331" y="4592"/>
                    <a:pt x="2331" y="4507"/>
                  </a:cubicBezTo>
                  <a:cubicBezTo>
                    <a:pt x="2331" y="4424"/>
                    <a:pt x="2265" y="4354"/>
                    <a:pt x="2180" y="4351"/>
                  </a:cubicBezTo>
                  <a:lnTo>
                    <a:pt x="2004" y="4351"/>
                  </a:lnTo>
                  <a:cubicBezTo>
                    <a:pt x="2022" y="3610"/>
                    <a:pt x="2163" y="2916"/>
                    <a:pt x="2397" y="2321"/>
                  </a:cubicBezTo>
                  <a:lnTo>
                    <a:pt x="4533" y="2321"/>
                  </a:lnTo>
                  <a:lnTo>
                    <a:pt x="4533" y="2667"/>
                  </a:lnTo>
                  <a:cubicBezTo>
                    <a:pt x="4531" y="2755"/>
                    <a:pt x="4602" y="2829"/>
                    <a:pt x="4691" y="2829"/>
                  </a:cubicBezTo>
                  <a:cubicBezTo>
                    <a:pt x="4778" y="2829"/>
                    <a:pt x="4850" y="2755"/>
                    <a:pt x="4847" y="2667"/>
                  </a:cubicBezTo>
                  <a:lnTo>
                    <a:pt x="4847" y="2321"/>
                  </a:lnTo>
                  <a:lnTo>
                    <a:pt x="6985" y="2321"/>
                  </a:lnTo>
                  <a:cubicBezTo>
                    <a:pt x="7218" y="2916"/>
                    <a:pt x="7359" y="3610"/>
                    <a:pt x="7376" y="4351"/>
                  </a:cubicBezTo>
                  <a:lnTo>
                    <a:pt x="7201" y="4351"/>
                  </a:lnTo>
                  <a:cubicBezTo>
                    <a:pt x="7200" y="4351"/>
                    <a:pt x="7198" y="4351"/>
                    <a:pt x="7197" y="4351"/>
                  </a:cubicBezTo>
                  <a:cubicBezTo>
                    <a:pt x="7110" y="4351"/>
                    <a:pt x="7039" y="4422"/>
                    <a:pt x="7039" y="4507"/>
                  </a:cubicBezTo>
                  <a:cubicBezTo>
                    <a:pt x="7039" y="4595"/>
                    <a:pt x="7110" y="4665"/>
                    <a:pt x="7197" y="4665"/>
                  </a:cubicBezTo>
                  <a:cubicBezTo>
                    <a:pt x="7198" y="4665"/>
                    <a:pt x="7200" y="4665"/>
                    <a:pt x="7201" y="4665"/>
                  </a:cubicBezTo>
                  <a:lnTo>
                    <a:pt x="7376" y="4665"/>
                  </a:lnTo>
                  <a:cubicBezTo>
                    <a:pt x="7359" y="5388"/>
                    <a:pt x="7220" y="6086"/>
                    <a:pt x="6981" y="6695"/>
                  </a:cubicBezTo>
                  <a:lnTo>
                    <a:pt x="6866" y="6695"/>
                  </a:lnTo>
                  <a:cubicBezTo>
                    <a:pt x="6865" y="6695"/>
                    <a:pt x="6865" y="6695"/>
                    <a:pt x="6864" y="6695"/>
                  </a:cubicBezTo>
                  <a:cubicBezTo>
                    <a:pt x="6781" y="6695"/>
                    <a:pt x="6714" y="6759"/>
                    <a:pt x="6709" y="6840"/>
                  </a:cubicBezTo>
                  <a:cubicBezTo>
                    <a:pt x="6703" y="6924"/>
                    <a:pt x="6764" y="6996"/>
                    <a:pt x="6846" y="7006"/>
                  </a:cubicBezTo>
                  <a:cubicBezTo>
                    <a:pt x="6682" y="7352"/>
                    <a:pt x="6481" y="7661"/>
                    <a:pt x="6251" y="7919"/>
                  </a:cubicBezTo>
                  <a:cubicBezTo>
                    <a:pt x="6197" y="7983"/>
                    <a:pt x="6204" y="8079"/>
                    <a:pt x="6267" y="8135"/>
                  </a:cubicBezTo>
                  <a:cubicBezTo>
                    <a:pt x="6297" y="8162"/>
                    <a:pt x="6335" y="8175"/>
                    <a:pt x="6372" y="8175"/>
                  </a:cubicBezTo>
                  <a:cubicBezTo>
                    <a:pt x="6413" y="8175"/>
                    <a:pt x="6454" y="8159"/>
                    <a:pt x="6485" y="8127"/>
                  </a:cubicBezTo>
                  <a:cubicBezTo>
                    <a:pt x="6761" y="7819"/>
                    <a:pt x="7001" y="7437"/>
                    <a:pt x="7192" y="7007"/>
                  </a:cubicBezTo>
                  <a:lnTo>
                    <a:pt x="8059" y="7007"/>
                  </a:lnTo>
                  <a:cubicBezTo>
                    <a:pt x="7717" y="7468"/>
                    <a:pt x="7285" y="7854"/>
                    <a:pt x="6788" y="8142"/>
                  </a:cubicBezTo>
                  <a:cubicBezTo>
                    <a:pt x="6713" y="8185"/>
                    <a:pt x="6687" y="8281"/>
                    <a:pt x="6732" y="8356"/>
                  </a:cubicBezTo>
                  <a:cubicBezTo>
                    <a:pt x="6761" y="8406"/>
                    <a:pt x="6813" y="8434"/>
                    <a:pt x="6867" y="8434"/>
                  </a:cubicBezTo>
                  <a:cubicBezTo>
                    <a:pt x="6894" y="8434"/>
                    <a:pt x="6921" y="8427"/>
                    <a:pt x="6946" y="8413"/>
                  </a:cubicBezTo>
                  <a:cubicBezTo>
                    <a:pt x="8340" y="7608"/>
                    <a:pt x="9199" y="6119"/>
                    <a:pt x="9199" y="4507"/>
                  </a:cubicBezTo>
                  <a:cubicBezTo>
                    <a:pt x="9202" y="3312"/>
                    <a:pt x="8727" y="2164"/>
                    <a:pt x="7877" y="1320"/>
                  </a:cubicBezTo>
                  <a:cubicBezTo>
                    <a:pt x="7029" y="473"/>
                    <a:pt x="5882" y="1"/>
                    <a:pt x="4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4"/>
          <p:cNvGrpSpPr/>
          <p:nvPr/>
        </p:nvGrpSpPr>
        <p:grpSpPr>
          <a:xfrm>
            <a:off x="5828075" y="3123663"/>
            <a:ext cx="267275" cy="233950"/>
            <a:chOff x="813800" y="989925"/>
            <a:chExt cx="267275" cy="233950"/>
          </a:xfrm>
        </p:grpSpPr>
        <p:sp>
          <p:nvSpPr>
            <p:cNvPr id="432" name="Google Shape;432;p44"/>
            <p:cNvSpPr/>
            <p:nvPr/>
          </p:nvSpPr>
          <p:spPr>
            <a:xfrm>
              <a:off x="813800" y="1015050"/>
              <a:ext cx="267275" cy="208825"/>
            </a:xfrm>
            <a:custGeom>
              <a:avLst/>
              <a:gdLst/>
              <a:ahLst/>
              <a:cxnLst/>
              <a:rect l="l" t="t" r="r" b="b"/>
              <a:pathLst>
                <a:path w="10691" h="8353" extrusionOk="0">
                  <a:moveTo>
                    <a:pt x="2998" y="314"/>
                  </a:moveTo>
                  <a:cubicBezTo>
                    <a:pt x="3281" y="314"/>
                    <a:pt x="3511" y="506"/>
                    <a:pt x="3511" y="743"/>
                  </a:cubicBezTo>
                  <a:cubicBezTo>
                    <a:pt x="3511" y="753"/>
                    <a:pt x="3510" y="763"/>
                    <a:pt x="3509" y="773"/>
                  </a:cubicBezTo>
                  <a:cubicBezTo>
                    <a:pt x="3345" y="704"/>
                    <a:pt x="3171" y="670"/>
                    <a:pt x="2998" y="670"/>
                  </a:cubicBezTo>
                  <a:cubicBezTo>
                    <a:pt x="2824" y="670"/>
                    <a:pt x="2650" y="704"/>
                    <a:pt x="2487" y="773"/>
                  </a:cubicBezTo>
                  <a:cubicBezTo>
                    <a:pt x="2486" y="763"/>
                    <a:pt x="2486" y="753"/>
                    <a:pt x="2486" y="743"/>
                  </a:cubicBezTo>
                  <a:cubicBezTo>
                    <a:pt x="2484" y="506"/>
                    <a:pt x="2714" y="314"/>
                    <a:pt x="2998" y="314"/>
                  </a:cubicBezTo>
                  <a:close/>
                  <a:moveTo>
                    <a:pt x="3002" y="981"/>
                  </a:moveTo>
                  <a:cubicBezTo>
                    <a:pt x="3680" y="981"/>
                    <a:pt x="4182" y="1649"/>
                    <a:pt x="3961" y="2315"/>
                  </a:cubicBezTo>
                  <a:cubicBezTo>
                    <a:pt x="3517" y="1863"/>
                    <a:pt x="2735" y="1687"/>
                    <a:pt x="2697" y="1677"/>
                  </a:cubicBezTo>
                  <a:cubicBezTo>
                    <a:pt x="2685" y="1675"/>
                    <a:pt x="2673" y="1673"/>
                    <a:pt x="2661" y="1673"/>
                  </a:cubicBezTo>
                  <a:cubicBezTo>
                    <a:pt x="2625" y="1673"/>
                    <a:pt x="2590" y="1685"/>
                    <a:pt x="2562" y="1707"/>
                  </a:cubicBezTo>
                  <a:cubicBezTo>
                    <a:pt x="2526" y="1737"/>
                    <a:pt x="2504" y="1782"/>
                    <a:pt x="2507" y="1829"/>
                  </a:cubicBezTo>
                  <a:cubicBezTo>
                    <a:pt x="2506" y="1844"/>
                    <a:pt x="2494" y="1947"/>
                    <a:pt x="2385" y="2054"/>
                  </a:cubicBezTo>
                  <a:cubicBezTo>
                    <a:pt x="2329" y="2116"/>
                    <a:pt x="2331" y="2212"/>
                    <a:pt x="2390" y="2271"/>
                  </a:cubicBezTo>
                  <a:cubicBezTo>
                    <a:pt x="2421" y="2302"/>
                    <a:pt x="2461" y="2317"/>
                    <a:pt x="2501" y="2317"/>
                  </a:cubicBezTo>
                  <a:cubicBezTo>
                    <a:pt x="2538" y="2317"/>
                    <a:pt x="2576" y="2304"/>
                    <a:pt x="2605" y="2276"/>
                  </a:cubicBezTo>
                  <a:cubicBezTo>
                    <a:pt x="2679" y="2205"/>
                    <a:pt x="2737" y="2119"/>
                    <a:pt x="2776" y="2025"/>
                  </a:cubicBezTo>
                  <a:cubicBezTo>
                    <a:pt x="3039" y="2103"/>
                    <a:pt x="3587" y="2301"/>
                    <a:pt x="3832" y="2647"/>
                  </a:cubicBezTo>
                  <a:cubicBezTo>
                    <a:pt x="3761" y="3054"/>
                    <a:pt x="3407" y="3348"/>
                    <a:pt x="2998" y="3348"/>
                  </a:cubicBezTo>
                  <a:cubicBezTo>
                    <a:pt x="2988" y="3348"/>
                    <a:pt x="2979" y="3348"/>
                    <a:pt x="2970" y="3348"/>
                  </a:cubicBezTo>
                  <a:cubicBezTo>
                    <a:pt x="2549" y="3334"/>
                    <a:pt x="2200" y="3013"/>
                    <a:pt x="2154" y="2593"/>
                  </a:cubicBezTo>
                  <a:lnTo>
                    <a:pt x="2156" y="2593"/>
                  </a:lnTo>
                  <a:cubicBezTo>
                    <a:pt x="2153" y="2570"/>
                    <a:pt x="2145" y="2547"/>
                    <a:pt x="2133" y="2528"/>
                  </a:cubicBezTo>
                  <a:cubicBezTo>
                    <a:pt x="1744" y="1895"/>
                    <a:pt x="2144" y="1073"/>
                    <a:pt x="2880" y="988"/>
                  </a:cubicBezTo>
                  <a:cubicBezTo>
                    <a:pt x="2921" y="983"/>
                    <a:pt x="2962" y="981"/>
                    <a:pt x="3002" y="981"/>
                  </a:cubicBezTo>
                  <a:close/>
                  <a:moveTo>
                    <a:pt x="3343" y="3609"/>
                  </a:moveTo>
                  <a:lnTo>
                    <a:pt x="3343" y="3775"/>
                  </a:lnTo>
                  <a:cubicBezTo>
                    <a:pt x="3343" y="3828"/>
                    <a:pt x="3355" y="3881"/>
                    <a:pt x="3381" y="3928"/>
                  </a:cubicBezTo>
                  <a:lnTo>
                    <a:pt x="3235" y="4067"/>
                  </a:lnTo>
                  <a:cubicBezTo>
                    <a:pt x="3169" y="4130"/>
                    <a:pt x="3083" y="4162"/>
                    <a:pt x="2998" y="4162"/>
                  </a:cubicBezTo>
                  <a:cubicBezTo>
                    <a:pt x="2912" y="4162"/>
                    <a:pt x="2827" y="4130"/>
                    <a:pt x="2760" y="4067"/>
                  </a:cubicBezTo>
                  <a:lnTo>
                    <a:pt x="2615" y="3928"/>
                  </a:lnTo>
                  <a:cubicBezTo>
                    <a:pt x="2639" y="3881"/>
                    <a:pt x="2653" y="3828"/>
                    <a:pt x="2653" y="3776"/>
                  </a:cubicBezTo>
                  <a:lnTo>
                    <a:pt x="2653" y="3609"/>
                  </a:lnTo>
                  <a:cubicBezTo>
                    <a:pt x="2765" y="3644"/>
                    <a:pt x="2881" y="3662"/>
                    <a:pt x="2998" y="3662"/>
                  </a:cubicBezTo>
                  <a:cubicBezTo>
                    <a:pt x="3114" y="3662"/>
                    <a:pt x="3231" y="3644"/>
                    <a:pt x="3343" y="3609"/>
                  </a:cubicBezTo>
                  <a:close/>
                  <a:moveTo>
                    <a:pt x="3633" y="4121"/>
                  </a:moveTo>
                  <a:lnTo>
                    <a:pt x="4156" y="4382"/>
                  </a:lnTo>
                  <a:cubicBezTo>
                    <a:pt x="4272" y="4440"/>
                    <a:pt x="4346" y="4558"/>
                    <a:pt x="4347" y="4687"/>
                  </a:cubicBezTo>
                  <a:lnTo>
                    <a:pt x="2998" y="4687"/>
                  </a:lnTo>
                  <a:cubicBezTo>
                    <a:pt x="2819" y="4687"/>
                    <a:pt x="2674" y="4833"/>
                    <a:pt x="2674" y="5010"/>
                  </a:cubicBezTo>
                  <a:lnTo>
                    <a:pt x="2674" y="5692"/>
                  </a:lnTo>
                  <a:lnTo>
                    <a:pt x="2317" y="5692"/>
                  </a:lnTo>
                  <a:lnTo>
                    <a:pt x="2317" y="5051"/>
                  </a:lnTo>
                  <a:cubicBezTo>
                    <a:pt x="2317" y="4963"/>
                    <a:pt x="2247" y="4893"/>
                    <a:pt x="2160" y="4893"/>
                  </a:cubicBezTo>
                  <a:cubicBezTo>
                    <a:pt x="2074" y="4893"/>
                    <a:pt x="2004" y="4963"/>
                    <a:pt x="2004" y="5051"/>
                  </a:cubicBezTo>
                  <a:lnTo>
                    <a:pt x="2004" y="5848"/>
                  </a:lnTo>
                  <a:cubicBezTo>
                    <a:pt x="2004" y="5934"/>
                    <a:pt x="2074" y="6004"/>
                    <a:pt x="2160" y="6004"/>
                  </a:cubicBezTo>
                  <a:lnTo>
                    <a:pt x="2673" y="6004"/>
                  </a:lnTo>
                  <a:lnTo>
                    <a:pt x="2673" y="6350"/>
                  </a:lnTo>
                  <a:lnTo>
                    <a:pt x="2673" y="6361"/>
                  </a:lnTo>
                  <a:lnTo>
                    <a:pt x="1993" y="6361"/>
                  </a:lnTo>
                  <a:cubicBezTo>
                    <a:pt x="1802" y="6361"/>
                    <a:pt x="1648" y="6206"/>
                    <a:pt x="1647" y="6015"/>
                  </a:cubicBezTo>
                  <a:lnTo>
                    <a:pt x="1648" y="4691"/>
                  </a:lnTo>
                  <a:cubicBezTo>
                    <a:pt x="1648" y="4561"/>
                    <a:pt x="1722" y="4441"/>
                    <a:pt x="1839" y="4382"/>
                  </a:cubicBezTo>
                  <a:lnTo>
                    <a:pt x="2362" y="4121"/>
                  </a:lnTo>
                  <a:lnTo>
                    <a:pt x="2543" y="4294"/>
                  </a:lnTo>
                  <a:cubicBezTo>
                    <a:pt x="2671" y="4415"/>
                    <a:pt x="2834" y="4475"/>
                    <a:pt x="2997" y="4475"/>
                  </a:cubicBezTo>
                  <a:cubicBezTo>
                    <a:pt x="3160" y="4475"/>
                    <a:pt x="3324" y="4415"/>
                    <a:pt x="3451" y="4294"/>
                  </a:cubicBezTo>
                  <a:lnTo>
                    <a:pt x="3633" y="4121"/>
                  </a:lnTo>
                  <a:close/>
                  <a:moveTo>
                    <a:pt x="5006" y="5000"/>
                  </a:moveTo>
                  <a:cubicBezTo>
                    <a:pt x="5011" y="5000"/>
                    <a:pt x="5016" y="5005"/>
                    <a:pt x="5016" y="5010"/>
                  </a:cubicBezTo>
                  <a:lnTo>
                    <a:pt x="5016" y="6350"/>
                  </a:lnTo>
                  <a:cubicBezTo>
                    <a:pt x="5016" y="6355"/>
                    <a:pt x="5011" y="6361"/>
                    <a:pt x="5006" y="6361"/>
                  </a:cubicBezTo>
                  <a:lnTo>
                    <a:pt x="2998" y="6361"/>
                  </a:lnTo>
                  <a:cubicBezTo>
                    <a:pt x="2992" y="6361"/>
                    <a:pt x="2988" y="6355"/>
                    <a:pt x="2988" y="6350"/>
                  </a:cubicBezTo>
                  <a:lnTo>
                    <a:pt x="2988" y="5010"/>
                  </a:lnTo>
                  <a:cubicBezTo>
                    <a:pt x="2988" y="5005"/>
                    <a:pt x="2992" y="5000"/>
                    <a:pt x="2998" y="5000"/>
                  </a:cubicBezTo>
                  <a:close/>
                  <a:moveTo>
                    <a:pt x="10037" y="6674"/>
                  </a:moveTo>
                  <a:lnTo>
                    <a:pt x="10037" y="7030"/>
                  </a:lnTo>
                  <a:lnTo>
                    <a:pt x="643" y="7030"/>
                  </a:lnTo>
                  <a:lnTo>
                    <a:pt x="643" y="6674"/>
                  </a:lnTo>
                  <a:close/>
                  <a:moveTo>
                    <a:pt x="2997" y="0"/>
                  </a:moveTo>
                  <a:cubicBezTo>
                    <a:pt x="2541" y="0"/>
                    <a:pt x="2171" y="334"/>
                    <a:pt x="2171" y="743"/>
                  </a:cubicBezTo>
                  <a:cubicBezTo>
                    <a:pt x="2171" y="809"/>
                    <a:pt x="2180" y="874"/>
                    <a:pt x="2200" y="937"/>
                  </a:cubicBezTo>
                  <a:cubicBezTo>
                    <a:pt x="1662" y="1339"/>
                    <a:pt x="1511" y="2081"/>
                    <a:pt x="1848" y="2661"/>
                  </a:cubicBezTo>
                  <a:cubicBezTo>
                    <a:pt x="1892" y="2984"/>
                    <a:pt x="2070" y="3273"/>
                    <a:pt x="2339" y="3457"/>
                  </a:cubicBezTo>
                  <a:lnTo>
                    <a:pt x="2339" y="3776"/>
                  </a:lnTo>
                  <a:cubicBezTo>
                    <a:pt x="2339" y="3780"/>
                    <a:pt x="2336" y="3783"/>
                    <a:pt x="2332" y="3785"/>
                  </a:cubicBezTo>
                  <a:lnTo>
                    <a:pt x="1698" y="4102"/>
                  </a:lnTo>
                  <a:cubicBezTo>
                    <a:pt x="1475" y="4213"/>
                    <a:pt x="1333" y="4441"/>
                    <a:pt x="1335" y="4691"/>
                  </a:cubicBezTo>
                  <a:lnTo>
                    <a:pt x="1335" y="6015"/>
                  </a:lnTo>
                  <a:cubicBezTo>
                    <a:pt x="1335" y="6137"/>
                    <a:pt x="1368" y="6257"/>
                    <a:pt x="1433" y="6361"/>
                  </a:cubicBezTo>
                  <a:lnTo>
                    <a:pt x="153" y="6361"/>
                  </a:lnTo>
                  <a:cubicBezTo>
                    <a:pt x="68" y="6363"/>
                    <a:pt x="1" y="6433"/>
                    <a:pt x="1" y="6517"/>
                  </a:cubicBezTo>
                  <a:cubicBezTo>
                    <a:pt x="1" y="6602"/>
                    <a:pt x="68" y="6672"/>
                    <a:pt x="153" y="6674"/>
                  </a:cubicBezTo>
                  <a:lnTo>
                    <a:pt x="330" y="6674"/>
                  </a:lnTo>
                  <a:lnTo>
                    <a:pt x="330" y="8191"/>
                  </a:lnTo>
                  <a:cubicBezTo>
                    <a:pt x="328" y="8279"/>
                    <a:pt x="399" y="8353"/>
                    <a:pt x="487" y="8353"/>
                  </a:cubicBezTo>
                  <a:cubicBezTo>
                    <a:pt x="575" y="8353"/>
                    <a:pt x="647" y="8279"/>
                    <a:pt x="644" y="8191"/>
                  </a:cubicBezTo>
                  <a:lnTo>
                    <a:pt x="644" y="7343"/>
                  </a:lnTo>
                  <a:lnTo>
                    <a:pt x="10037" y="7343"/>
                  </a:lnTo>
                  <a:lnTo>
                    <a:pt x="10037" y="8191"/>
                  </a:lnTo>
                  <a:cubicBezTo>
                    <a:pt x="10035" y="8279"/>
                    <a:pt x="10106" y="8353"/>
                    <a:pt x="10195" y="8353"/>
                  </a:cubicBezTo>
                  <a:cubicBezTo>
                    <a:pt x="10282" y="8353"/>
                    <a:pt x="10354" y="8279"/>
                    <a:pt x="10351" y="8191"/>
                  </a:cubicBezTo>
                  <a:lnTo>
                    <a:pt x="10351" y="6674"/>
                  </a:lnTo>
                  <a:lnTo>
                    <a:pt x="10529" y="6674"/>
                  </a:lnTo>
                  <a:cubicBezTo>
                    <a:pt x="10530" y="6674"/>
                    <a:pt x="10532" y="6674"/>
                    <a:pt x="10534" y="6674"/>
                  </a:cubicBezTo>
                  <a:cubicBezTo>
                    <a:pt x="10620" y="6674"/>
                    <a:pt x="10690" y="6604"/>
                    <a:pt x="10690" y="6517"/>
                  </a:cubicBezTo>
                  <a:cubicBezTo>
                    <a:pt x="10690" y="6431"/>
                    <a:pt x="10620" y="6361"/>
                    <a:pt x="10534" y="6361"/>
                  </a:cubicBezTo>
                  <a:cubicBezTo>
                    <a:pt x="10532" y="6361"/>
                    <a:pt x="10530" y="6361"/>
                    <a:pt x="10529" y="6361"/>
                  </a:cubicBezTo>
                  <a:lnTo>
                    <a:pt x="5329" y="6361"/>
                  </a:lnTo>
                  <a:lnTo>
                    <a:pt x="5329" y="6350"/>
                  </a:lnTo>
                  <a:lnTo>
                    <a:pt x="5329" y="5010"/>
                  </a:lnTo>
                  <a:cubicBezTo>
                    <a:pt x="5329" y="4831"/>
                    <a:pt x="5185" y="4687"/>
                    <a:pt x="5006" y="4687"/>
                  </a:cubicBezTo>
                  <a:lnTo>
                    <a:pt x="4660" y="4687"/>
                  </a:lnTo>
                  <a:cubicBezTo>
                    <a:pt x="4660" y="4438"/>
                    <a:pt x="4518" y="4212"/>
                    <a:pt x="4296" y="4102"/>
                  </a:cubicBezTo>
                  <a:lnTo>
                    <a:pt x="3662" y="3785"/>
                  </a:lnTo>
                  <a:cubicBezTo>
                    <a:pt x="3658" y="3783"/>
                    <a:pt x="3655" y="3780"/>
                    <a:pt x="3655" y="3776"/>
                  </a:cubicBezTo>
                  <a:lnTo>
                    <a:pt x="3655" y="3457"/>
                  </a:lnTo>
                  <a:cubicBezTo>
                    <a:pt x="3923" y="3273"/>
                    <a:pt x="4102" y="2984"/>
                    <a:pt x="4147" y="2661"/>
                  </a:cubicBezTo>
                  <a:cubicBezTo>
                    <a:pt x="4483" y="2081"/>
                    <a:pt x="4332" y="1339"/>
                    <a:pt x="3794" y="937"/>
                  </a:cubicBezTo>
                  <a:cubicBezTo>
                    <a:pt x="3813" y="874"/>
                    <a:pt x="3822" y="809"/>
                    <a:pt x="3824" y="743"/>
                  </a:cubicBezTo>
                  <a:cubicBezTo>
                    <a:pt x="3824" y="334"/>
                    <a:pt x="3453" y="0"/>
                    <a:pt x="29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4"/>
            <p:cNvSpPr/>
            <p:nvPr/>
          </p:nvSpPr>
          <p:spPr>
            <a:xfrm>
              <a:off x="905600" y="1153150"/>
              <a:ext cx="16225" cy="7850"/>
            </a:xfrm>
            <a:custGeom>
              <a:avLst/>
              <a:gdLst/>
              <a:ahLst/>
              <a:cxnLst/>
              <a:rect l="l" t="t" r="r" b="b"/>
              <a:pathLst>
                <a:path w="649" h="314" extrusionOk="0">
                  <a:moveTo>
                    <a:pt x="157" y="1"/>
                  </a:moveTo>
                  <a:cubicBezTo>
                    <a:pt x="71" y="1"/>
                    <a:pt x="1" y="70"/>
                    <a:pt x="1" y="157"/>
                  </a:cubicBezTo>
                  <a:cubicBezTo>
                    <a:pt x="1" y="243"/>
                    <a:pt x="70" y="313"/>
                    <a:pt x="155" y="313"/>
                  </a:cubicBezTo>
                  <a:cubicBezTo>
                    <a:pt x="158" y="313"/>
                    <a:pt x="160" y="313"/>
                    <a:pt x="162" y="313"/>
                  </a:cubicBezTo>
                  <a:lnTo>
                    <a:pt x="496" y="313"/>
                  </a:lnTo>
                  <a:cubicBezTo>
                    <a:pt x="581" y="310"/>
                    <a:pt x="648" y="242"/>
                    <a:pt x="648" y="157"/>
                  </a:cubicBezTo>
                  <a:cubicBezTo>
                    <a:pt x="648" y="72"/>
                    <a:pt x="581" y="3"/>
                    <a:pt x="496" y="1"/>
                  </a:cubicBezTo>
                  <a:lnTo>
                    <a:pt x="162" y="1"/>
                  </a:lnTo>
                  <a:cubicBezTo>
                    <a:pt x="161" y="1"/>
                    <a:pt x="159"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4"/>
            <p:cNvSpPr/>
            <p:nvPr/>
          </p:nvSpPr>
          <p:spPr>
            <a:xfrm>
              <a:off x="939225" y="989925"/>
              <a:ext cx="133325" cy="130450"/>
            </a:xfrm>
            <a:custGeom>
              <a:avLst/>
              <a:gdLst/>
              <a:ahLst/>
              <a:cxnLst/>
              <a:rect l="l" t="t" r="r" b="b"/>
              <a:pathLst>
                <a:path w="5333" h="5218" extrusionOk="0">
                  <a:moveTo>
                    <a:pt x="4674" y="314"/>
                  </a:moveTo>
                  <a:cubicBezTo>
                    <a:pt x="4866" y="314"/>
                    <a:pt x="5020" y="469"/>
                    <a:pt x="5020" y="660"/>
                  </a:cubicBezTo>
                  <a:lnTo>
                    <a:pt x="5020" y="3338"/>
                  </a:lnTo>
                  <a:cubicBezTo>
                    <a:pt x="5020" y="3529"/>
                    <a:pt x="4866" y="3684"/>
                    <a:pt x="4674" y="3684"/>
                  </a:cubicBezTo>
                  <a:lnTo>
                    <a:pt x="2666" y="3684"/>
                  </a:lnTo>
                  <a:cubicBezTo>
                    <a:pt x="2634" y="3684"/>
                    <a:pt x="2601" y="3695"/>
                    <a:pt x="2575" y="3713"/>
                  </a:cubicBezTo>
                  <a:lnTo>
                    <a:pt x="1082" y="4798"/>
                  </a:lnTo>
                  <a:lnTo>
                    <a:pt x="1313" y="3878"/>
                  </a:lnTo>
                  <a:cubicBezTo>
                    <a:pt x="1337" y="3779"/>
                    <a:pt x="1263" y="3684"/>
                    <a:pt x="1161" y="3684"/>
                  </a:cubicBezTo>
                  <a:lnTo>
                    <a:pt x="658" y="3684"/>
                  </a:lnTo>
                  <a:cubicBezTo>
                    <a:pt x="468" y="3684"/>
                    <a:pt x="313" y="3529"/>
                    <a:pt x="313" y="3338"/>
                  </a:cubicBezTo>
                  <a:lnTo>
                    <a:pt x="313" y="660"/>
                  </a:lnTo>
                  <a:cubicBezTo>
                    <a:pt x="313" y="469"/>
                    <a:pt x="468" y="314"/>
                    <a:pt x="658" y="314"/>
                  </a:cubicBezTo>
                  <a:close/>
                  <a:moveTo>
                    <a:pt x="658" y="1"/>
                  </a:moveTo>
                  <a:cubicBezTo>
                    <a:pt x="294" y="2"/>
                    <a:pt x="1" y="297"/>
                    <a:pt x="1" y="660"/>
                  </a:cubicBezTo>
                  <a:lnTo>
                    <a:pt x="1" y="3338"/>
                  </a:lnTo>
                  <a:cubicBezTo>
                    <a:pt x="1" y="3701"/>
                    <a:pt x="295" y="3996"/>
                    <a:pt x="659" y="3996"/>
                  </a:cubicBezTo>
                  <a:lnTo>
                    <a:pt x="959" y="3996"/>
                  </a:lnTo>
                  <a:lnTo>
                    <a:pt x="729" y="4917"/>
                  </a:lnTo>
                  <a:cubicBezTo>
                    <a:pt x="687" y="5081"/>
                    <a:pt x="818" y="5217"/>
                    <a:pt x="962" y="5217"/>
                  </a:cubicBezTo>
                  <a:cubicBezTo>
                    <a:pt x="1010" y="5217"/>
                    <a:pt x="1058" y="5203"/>
                    <a:pt x="1103" y="5170"/>
                  </a:cubicBezTo>
                  <a:lnTo>
                    <a:pt x="2717" y="3996"/>
                  </a:lnTo>
                  <a:lnTo>
                    <a:pt x="4674" y="3996"/>
                  </a:lnTo>
                  <a:cubicBezTo>
                    <a:pt x="5038" y="3996"/>
                    <a:pt x="5333" y="3701"/>
                    <a:pt x="5333" y="3338"/>
                  </a:cubicBezTo>
                  <a:lnTo>
                    <a:pt x="5333" y="660"/>
                  </a:lnTo>
                  <a:cubicBezTo>
                    <a:pt x="5333" y="297"/>
                    <a:pt x="5038" y="2"/>
                    <a:pt x="4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964425" y="1015025"/>
              <a:ext cx="20400" cy="7875"/>
            </a:xfrm>
            <a:custGeom>
              <a:avLst/>
              <a:gdLst/>
              <a:ahLst/>
              <a:cxnLst/>
              <a:rect l="l" t="t" r="r" b="b"/>
              <a:pathLst>
                <a:path w="816" h="315" extrusionOk="0">
                  <a:moveTo>
                    <a:pt x="659" y="1"/>
                  </a:moveTo>
                  <a:cubicBezTo>
                    <a:pt x="657" y="1"/>
                    <a:pt x="655" y="1"/>
                    <a:pt x="654" y="1"/>
                  </a:cubicBezTo>
                  <a:lnTo>
                    <a:pt x="152" y="1"/>
                  </a:lnTo>
                  <a:cubicBezTo>
                    <a:pt x="67" y="5"/>
                    <a:pt x="1" y="74"/>
                    <a:pt x="1" y="159"/>
                  </a:cubicBezTo>
                  <a:cubicBezTo>
                    <a:pt x="1" y="243"/>
                    <a:pt x="67" y="312"/>
                    <a:pt x="152" y="315"/>
                  </a:cubicBezTo>
                  <a:lnTo>
                    <a:pt x="654" y="315"/>
                  </a:lnTo>
                  <a:cubicBezTo>
                    <a:pt x="655" y="315"/>
                    <a:pt x="657" y="315"/>
                    <a:pt x="659" y="315"/>
                  </a:cubicBezTo>
                  <a:cubicBezTo>
                    <a:pt x="745" y="315"/>
                    <a:pt x="815" y="246"/>
                    <a:pt x="815" y="159"/>
                  </a:cubicBezTo>
                  <a:cubicBezTo>
                    <a:pt x="815" y="71"/>
                    <a:pt x="745"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993450" y="1015025"/>
              <a:ext cx="54175" cy="7875"/>
            </a:xfrm>
            <a:custGeom>
              <a:avLst/>
              <a:gdLst/>
              <a:ahLst/>
              <a:cxnLst/>
              <a:rect l="l" t="t" r="r" b="b"/>
              <a:pathLst>
                <a:path w="2167" h="315" extrusionOk="0">
                  <a:moveTo>
                    <a:pt x="158" y="1"/>
                  </a:moveTo>
                  <a:cubicBezTo>
                    <a:pt x="72" y="1"/>
                    <a:pt x="0" y="71"/>
                    <a:pt x="0" y="159"/>
                  </a:cubicBezTo>
                  <a:cubicBezTo>
                    <a:pt x="0" y="246"/>
                    <a:pt x="72" y="315"/>
                    <a:pt x="158" y="315"/>
                  </a:cubicBezTo>
                  <a:cubicBezTo>
                    <a:pt x="160" y="315"/>
                    <a:pt x="162" y="315"/>
                    <a:pt x="163" y="315"/>
                  </a:cubicBezTo>
                  <a:lnTo>
                    <a:pt x="2005" y="315"/>
                  </a:lnTo>
                  <a:cubicBezTo>
                    <a:pt x="2006" y="315"/>
                    <a:pt x="2008" y="315"/>
                    <a:pt x="2010" y="315"/>
                  </a:cubicBezTo>
                  <a:cubicBezTo>
                    <a:pt x="2095" y="315"/>
                    <a:pt x="2166" y="246"/>
                    <a:pt x="2166" y="159"/>
                  </a:cubicBezTo>
                  <a:cubicBezTo>
                    <a:pt x="2166" y="71"/>
                    <a:pt x="2095" y="1"/>
                    <a:pt x="2010" y="1"/>
                  </a:cubicBezTo>
                  <a:cubicBezTo>
                    <a:pt x="2008" y="1"/>
                    <a:pt x="2006" y="1"/>
                    <a:pt x="2005" y="1"/>
                  </a:cubicBezTo>
                  <a:lnTo>
                    <a:pt x="163" y="1"/>
                  </a:lnTo>
                  <a:cubicBezTo>
                    <a:pt x="162" y="1"/>
                    <a:pt x="160"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964425" y="1035975"/>
              <a:ext cx="83200" cy="7875"/>
            </a:xfrm>
            <a:custGeom>
              <a:avLst/>
              <a:gdLst/>
              <a:ahLst/>
              <a:cxnLst/>
              <a:rect l="l" t="t" r="r" b="b"/>
              <a:pathLst>
                <a:path w="3328" h="315" extrusionOk="0">
                  <a:moveTo>
                    <a:pt x="3171" y="0"/>
                  </a:moveTo>
                  <a:cubicBezTo>
                    <a:pt x="3169" y="0"/>
                    <a:pt x="3167" y="0"/>
                    <a:pt x="3166" y="0"/>
                  </a:cubicBezTo>
                  <a:lnTo>
                    <a:pt x="153" y="0"/>
                  </a:lnTo>
                  <a:cubicBezTo>
                    <a:pt x="68" y="3"/>
                    <a:pt x="1" y="73"/>
                    <a:pt x="1" y="157"/>
                  </a:cubicBezTo>
                  <a:cubicBezTo>
                    <a:pt x="1" y="241"/>
                    <a:pt x="68" y="311"/>
                    <a:pt x="153" y="314"/>
                  </a:cubicBezTo>
                  <a:lnTo>
                    <a:pt x="3166" y="314"/>
                  </a:lnTo>
                  <a:cubicBezTo>
                    <a:pt x="3167" y="314"/>
                    <a:pt x="3169" y="314"/>
                    <a:pt x="3171" y="314"/>
                  </a:cubicBezTo>
                  <a:cubicBezTo>
                    <a:pt x="3256" y="314"/>
                    <a:pt x="3327" y="244"/>
                    <a:pt x="3327" y="157"/>
                  </a:cubicBezTo>
                  <a:cubicBezTo>
                    <a:pt x="3327" y="71"/>
                    <a:pt x="3256" y="0"/>
                    <a:pt x="3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4"/>
            <p:cNvSpPr/>
            <p:nvPr/>
          </p:nvSpPr>
          <p:spPr>
            <a:xfrm>
              <a:off x="964425" y="1056900"/>
              <a:ext cx="53875" cy="7850"/>
            </a:xfrm>
            <a:custGeom>
              <a:avLst/>
              <a:gdLst/>
              <a:ahLst/>
              <a:cxnLst/>
              <a:rect l="l" t="t" r="r" b="b"/>
              <a:pathLst>
                <a:path w="2155" h="314" extrusionOk="0">
                  <a:moveTo>
                    <a:pt x="1998" y="1"/>
                  </a:moveTo>
                  <a:cubicBezTo>
                    <a:pt x="1997" y="1"/>
                    <a:pt x="1995" y="1"/>
                    <a:pt x="1993" y="1"/>
                  </a:cubicBezTo>
                  <a:lnTo>
                    <a:pt x="152" y="1"/>
                  </a:lnTo>
                  <a:cubicBezTo>
                    <a:pt x="67" y="3"/>
                    <a:pt x="1" y="72"/>
                    <a:pt x="1" y="157"/>
                  </a:cubicBezTo>
                  <a:cubicBezTo>
                    <a:pt x="1" y="242"/>
                    <a:pt x="67" y="310"/>
                    <a:pt x="152" y="313"/>
                  </a:cubicBezTo>
                  <a:lnTo>
                    <a:pt x="1993" y="313"/>
                  </a:lnTo>
                  <a:cubicBezTo>
                    <a:pt x="1996" y="313"/>
                    <a:pt x="1998" y="313"/>
                    <a:pt x="2000" y="313"/>
                  </a:cubicBezTo>
                  <a:cubicBezTo>
                    <a:pt x="2086" y="313"/>
                    <a:pt x="2155" y="243"/>
                    <a:pt x="2155" y="157"/>
                  </a:cubicBezTo>
                  <a:cubicBezTo>
                    <a:pt x="2155" y="70"/>
                    <a:pt x="2085" y="1"/>
                    <a:pt x="19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4"/>
            <p:cNvSpPr/>
            <p:nvPr/>
          </p:nvSpPr>
          <p:spPr>
            <a:xfrm>
              <a:off x="1027200" y="1056900"/>
              <a:ext cx="20425" cy="7850"/>
            </a:xfrm>
            <a:custGeom>
              <a:avLst/>
              <a:gdLst/>
              <a:ahLst/>
              <a:cxnLst/>
              <a:rect l="l" t="t" r="r" b="b"/>
              <a:pathLst>
                <a:path w="817" h="314" extrusionOk="0">
                  <a:moveTo>
                    <a:pt x="660" y="1"/>
                  </a:moveTo>
                  <a:cubicBezTo>
                    <a:pt x="658" y="1"/>
                    <a:pt x="656" y="1"/>
                    <a:pt x="655" y="1"/>
                  </a:cubicBezTo>
                  <a:lnTo>
                    <a:pt x="153" y="1"/>
                  </a:lnTo>
                  <a:cubicBezTo>
                    <a:pt x="68" y="3"/>
                    <a:pt x="0" y="72"/>
                    <a:pt x="0" y="157"/>
                  </a:cubicBezTo>
                  <a:cubicBezTo>
                    <a:pt x="0" y="242"/>
                    <a:pt x="68" y="310"/>
                    <a:pt x="153" y="313"/>
                  </a:cubicBezTo>
                  <a:lnTo>
                    <a:pt x="655" y="313"/>
                  </a:lnTo>
                  <a:cubicBezTo>
                    <a:pt x="657" y="313"/>
                    <a:pt x="659" y="313"/>
                    <a:pt x="662" y="313"/>
                  </a:cubicBezTo>
                  <a:cubicBezTo>
                    <a:pt x="746" y="313"/>
                    <a:pt x="816" y="243"/>
                    <a:pt x="816" y="157"/>
                  </a:cubicBezTo>
                  <a:cubicBezTo>
                    <a:pt x="816" y="70"/>
                    <a:pt x="745" y="1"/>
                    <a:pt x="6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3"/>
        <p:cNvGrpSpPr/>
        <p:nvPr/>
      </p:nvGrpSpPr>
      <p:grpSpPr>
        <a:xfrm>
          <a:off x="0" y="0"/>
          <a:ext cx="0" cy="0"/>
          <a:chOff x="0" y="0"/>
          <a:chExt cx="0" cy="0"/>
        </a:xfrm>
      </p:grpSpPr>
      <p:sp>
        <p:nvSpPr>
          <p:cNvPr id="444" name="Google Shape;444;p45"/>
          <p:cNvSpPr/>
          <p:nvPr/>
        </p:nvSpPr>
        <p:spPr>
          <a:xfrm>
            <a:off x="0" y="0"/>
            <a:ext cx="7691511" cy="5182651"/>
          </a:xfrm>
          <a:custGeom>
            <a:avLst/>
            <a:gdLst/>
            <a:ahLst/>
            <a:cxnLst/>
            <a:rect l="l" t="t" r="r" b="b"/>
            <a:pathLst>
              <a:path w="285267" h="192217" extrusionOk="0">
                <a:moveTo>
                  <a:pt x="235625" y="0"/>
                </a:moveTo>
                <a:lnTo>
                  <a:pt x="235625" y="85"/>
                </a:lnTo>
                <a:lnTo>
                  <a:pt x="0" y="85"/>
                </a:lnTo>
                <a:lnTo>
                  <a:pt x="0" y="192217"/>
                </a:lnTo>
                <a:lnTo>
                  <a:pt x="86815" y="192217"/>
                </a:lnTo>
                <a:lnTo>
                  <a:pt x="86915" y="192131"/>
                </a:lnTo>
                <a:lnTo>
                  <a:pt x="136542" y="192131"/>
                </a:lnTo>
                <a:lnTo>
                  <a:pt x="136542" y="164678"/>
                </a:lnTo>
                <a:lnTo>
                  <a:pt x="161320" y="164678"/>
                </a:lnTo>
                <a:lnTo>
                  <a:pt x="161320" y="137239"/>
                </a:lnTo>
                <a:lnTo>
                  <a:pt x="186112" y="137239"/>
                </a:lnTo>
                <a:lnTo>
                  <a:pt x="186112" y="109785"/>
                </a:lnTo>
                <a:lnTo>
                  <a:pt x="210904" y="109785"/>
                </a:lnTo>
                <a:lnTo>
                  <a:pt x="210904" y="82346"/>
                </a:lnTo>
                <a:lnTo>
                  <a:pt x="235682" y="82346"/>
                </a:lnTo>
                <a:lnTo>
                  <a:pt x="235682" y="54893"/>
                </a:lnTo>
                <a:lnTo>
                  <a:pt x="260474" y="54893"/>
                </a:lnTo>
                <a:lnTo>
                  <a:pt x="260474" y="27453"/>
                </a:lnTo>
                <a:lnTo>
                  <a:pt x="285266" y="27453"/>
                </a:lnTo>
                <a:lnTo>
                  <a:pt x="2852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5"/>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Break-even Analysis</a:t>
            </a:r>
            <a:endParaRPr/>
          </a:p>
        </p:txBody>
      </p:sp>
      <p:sp>
        <p:nvSpPr>
          <p:cNvPr id="446" name="Google Shape;446;p45"/>
          <p:cNvSpPr txBox="1"/>
          <p:nvPr/>
        </p:nvSpPr>
        <p:spPr>
          <a:xfrm>
            <a:off x="1829394" y="3730866"/>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Big Loss</a:t>
            </a:r>
            <a:r>
              <a:rPr lang="es" sz="1200">
                <a:latin typeface="DM Serif Display"/>
                <a:ea typeface="DM Serif Display"/>
                <a:cs typeface="DM Serif Display"/>
                <a:sym typeface="DM Serif Display"/>
              </a:rPr>
              <a:t/>
            </a:r>
            <a:br>
              <a:rPr lang="es" sz="1200">
                <a:latin typeface="DM Serif Display"/>
                <a:ea typeface="DM Serif Display"/>
                <a:cs typeface="DM Serif Display"/>
                <a:sym typeface="DM Serif Display"/>
              </a:rPr>
            </a:br>
            <a:r>
              <a:rPr lang="es" sz="1000">
                <a:latin typeface="Open Sans Light"/>
                <a:ea typeface="Open Sans Light"/>
                <a:cs typeface="Open Sans Light"/>
                <a:sym typeface="Open Sans Light"/>
              </a:rPr>
              <a:t>Mercury is the closest planet to the Sun</a:t>
            </a:r>
            <a:endParaRPr sz="1000">
              <a:latin typeface="Open Sans Light"/>
              <a:ea typeface="Open Sans Light"/>
              <a:cs typeface="Open Sans Light"/>
              <a:sym typeface="Open Sans Light"/>
            </a:endParaRPr>
          </a:p>
        </p:txBody>
      </p:sp>
      <p:sp>
        <p:nvSpPr>
          <p:cNvPr id="447" name="Google Shape;447;p45"/>
          <p:cNvSpPr txBox="1"/>
          <p:nvPr/>
        </p:nvSpPr>
        <p:spPr>
          <a:xfrm>
            <a:off x="2503077" y="2981312"/>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Loss</a:t>
            </a:r>
            <a:r>
              <a:rPr lang="es">
                <a:latin typeface="DM Sans Medium"/>
                <a:ea typeface="DM Sans Medium"/>
                <a:cs typeface="DM Sans Medium"/>
                <a:sym typeface="DM Sans Medium"/>
              </a:rPr>
              <a:t/>
            </a:r>
            <a:br>
              <a:rPr lang="es">
                <a:latin typeface="DM Sans Medium"/>
                <a:ea typeface="DM Sans Medium"/>
                <a:cs typeface="DM Sans Medium"/>
                <a:sym typeface="DM Sans Medium"/>
              </a:rPr>
            </a:br>
            <a:r>
              <a:rPr lang="es" sz="1000">
                <a:latin typeface="Open Sans Light"/>
                <a:ea typeface="Open Sans Light"/>
                <a:cs typeface="Open Sans Light"/>
                <a:sym typeface="Open Sans Light"/>
              </a:rPr>
              <a:t>Despite being red, Mars is a cold place</a:t>
            </a:r>
            <a:endParaRPr sz="1000">
              <a:latin typeface="Open Sans Light"/>
              <a:ea typeface="Open Sans Light"/>
              <a:cs typeface="Open Sans Light"/>
              <a:sym typeface="Open Sans Light"/>
            </a:endParaRPr>
          </a:p>
        </p:txBody>
      </p:sp>
      <p:sp>
        <p:nvSpPr>
          <p:cNvPr id="448" name="Google Shape;448;p45"/>
          <p:cNvSpPr txBox="1"/>
          <p:nvPr/>
        </p:nvSpPr>
        <p:spPr>
          <a:xfrm>
            <a:off x="3835904" y="1501246"/>
            <a:ext cx="1851600" cy="765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Profit</a:t>
            </a:r>
            <a:endParaRPr>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000">
                <a:latin typeface="Open Sans Light"/>
                <a:ea typeface="Open Sans Light"/>
                <a:cs typeface="Open Sans Light"/>
                <a:sym typeface="Open Sans Light"/>
              </a:rPr>
              <a:t>Saturn is composed of hydrogen and helium</a:t>
            </a:r>
            <a:endParaRPr sz="1000">
              <a:latin typeface="Open Sans Light"/>
              <a:ea typeface="Open Sans Light"/>
              <a:cs typeface="Open Sans Light"/>
              <a:sym typeface="Open Sans Light"/>
            </a:endParaRPr>
          </a:p>
        </p:txBody>
      </p:sp>
      <p:sp>
        <p:nvSpPr>
          <p:cNvPr id="449" name="Google Shape;449;p45"/>
          <p:cNvSpPr txBox="1"/>
          <p:nvPr/>
        </p:nvSpPr>
        <p:spPr>
          <a:xfrm>
            <a:off x="3183486" y="2233802"/>
            <a:ext cx="1851600" cy="765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Break-even Point</a:t>
            </a:r>
            <a:r>
              <a:rPr lang="es" sz="1200">
                <a:latin typeface="DM Sans"/>
                <a:ea typeface="DM Sans"/>
                <a:cs typeface="DM Sans"/>
                <a:sym typeface="DM Sans"/>
              </a:rPr>
              <a:t/>
            </a:r>
            <a:br>
              <a:rPr lang="es" sz="1200">
                <a:latin typeface="DM Sans"/>
                <a:ea typeface="DM Sans"/>
                <a:cs typeface="DM Sans"/>
                <a:sym typeface="DM Sans"/>
              </a:rPr>
            </a:br>
            <a:r>
              <a:rPr lang="es" sz="1000">
                <a:latin typeface="Open Sans Light"/>
                <a:ea typeface="Open Sans Light"/>
                <a:cs typeface="Open Sans Light"/>
                <a:sym typeface="Open Sans Light"/>
              </a:rPr>
              <a:t>Jupiter is the biggest planet in our Solar System</a:t>
            </a:r>
            <a:endParaRPr sz="1000">
              <a:latin typeface="Open Sans Light"/>
              <a:ea typeface="Open Sans Light"/>
              <a:cs typeface="Open Sans Light"/>
              <a:sym typeface="Open Sans Light"/>
            </a:endParaRPr>
          </a:p>
        </p:txBody>
      </p:sp>
      <p:sp>
        <p:nvSpPr>
          <p:cNvPr id="450" name="Google Shape;450;p45"/>
          <p:cNvSpPr txBox="1"/>
          <p:nvPr/>
        </p:nvSpPr>
        <p:spPr>
          <a:xfrm>
            <a:off x="4506297" y="769268"/>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High Profit</a:t>
            </a:r>
            <a:r>
              <a:rPr lang="es" sz="1200">
                <a:latin typeface="DM Serif Display"/>
                <a:ea typeface="DM Serif Display"/>
                <a:cs typeface="DM Serif Display"/>
                <a:sym typeface="DM Serif Display"/>
              </a:rPr>
              <a:t/>
            </a:r>
            <a:br>
              <a:rPr lang="es" sz="1200">
                <a:latin typeface="DM Serif Display"/>
                <a:ea typeface="DM Serif Display"/>
                <a:cs typeface="DM Serif Display"/>
                <a:sym typeface="DM Serif Display"/>
              </a:rPr>
            </a:br>
            <a:r>
              <a:rPr lang="es" sz="1000">
                <a:latin typeface="Open Sans Light"/>
                <a:ea typeface="Open Sans Light"/>
                <a:cs typeface="Open Sans Light"/>
                <a:sym typeface="Open Sans Light"/>
              </a:rPr>
              <a:t>Neptune is the farthest planet from the Sun</a:t>
            </a:r>
            <a:endParaRPr sz="1000">
              <a:latin typeface="Open Sans Light"/>
              <a:ea typeface="Open Sans Light"/>
              <a:cs typeface="Open Sans Light"/>
              <a:sym typeface="Open Sans Light"/>
            </a:endParaRPr>
          </a:p>
        </p:txBody>
      </p:sp>
      <p:cxnSp>
        <p:nvCxnSpPr>
          <p:cNvPr id="451" name="Google Shape;451;p45"/>
          <p:cNvCxnSpPr/>
          <p:nvPr/>
        </p:nvCxnSpPr>
        <p:spPr>
          <a:xfrm rot="10800000">
            <a:off x="7776475" y="1491350"/>
            <a:ext cx="2124300" cy="0"/>
          </a:xfrm>
          <a:prstGeom prst="straightConnector1">
            <a:avLst/>
          </a:prstGeom>
          <a:noFill/>
          <a:ln w="9525" cap="flat" cmpd="sng">
            <a:solidFill>
              <a:schemeClr val="lt1"/>
            </a:solidFill>
            <a:prstDash val="solid"/>
            <a:round/>
            <a:headEnd type="none" w="med" len="med"/>
            <a:tailEnd type="none" w="med" len="med"/>
          </a:ln>
        </p:spPr>
      </p:cxnSp>
      <p:cxnSp>
        <p:nvCxnSpPr>
          <p:cNvPr id="452" name="Google Shape;452;p45"/>
          <p:cNvCxnSpPr/>
          <p:nvPr/>
        </p:nvCxnSpPr>
        <p:spPr>
          <a:xfrm rot="10800000">
            <a:off x="7132750" y="2186750"/>
            <a:ext cx="2124300" cy="0"/>
          </a:xfrm>
          <a:prstGeom prst="straightConnector1">
            <a:avLst/>
          </a:prstGeom>
          <a:noFill/>
          <a:ln w="9525" cap="flat" cmpd="sng">
            <a:solidFill>
              <a:schemeClr val="lt1"/>
            </a:solidFill>
            <a:prstDash val="solid"/>
            <a:round/>
            <a:headEnd type="none" w="med" len="med"/>
            <a:tailEnd type="none" w="med" len="med"/>
          </a:ln>
        </p:spPr>
      </p:cxnSp>
      <p:cxnSp>
        <p:nvCxnSpPr>
          <p:cNvPr id="453" name="Google Shape;453;p45"/>
          <p:cNvCxnSpPr/>
          <p:nvPr/>
        </p:nvCxnSpPr>
        <p:spPr>
          <a:xfrm rot="10800000">
            <a:off x="6747625" y="2951750"/>
            <a:ext cx="2599500" cy="0"/>
          </a:xfrm>
          <a:prstGeom prst="straightConnector1">
            <a:avLst/>
          </a:prstGeom>
          <a:noFill/>
          <a:ln w="9525" cap="flat" cmpd="sng">
            <a:solidFill>
              <a:schemeClr val="lt1"/>
            </a:solidFill>
            <a:prstDash val="solid"/>
            <a:round/>
            <a:headEnd type="none" w="med" len="med"/>
            <a:tailEnd type="none" w="med" len="med"/>
          </a:ln>
        </p:spPr>
      </p:cxnSp>
      <p:cxnSp>
        <p:nvCxnSpPr>
          <p:cNvPr id="454" name="Google Shape;454;p45"/>
          <p:cNvCxnSpPr/>
          <p:nvPr/>
        </p:nvCxnSpPr>
        <p:spPr>
          <a:xfrm rot="10800000">
            <a:off x="6219352" y="3703400"/>
            <a:ext cx="3507600" cy="0"/>
          </a:xfrm>
          <a:prstGeom prst="straightConnector1">
            <a:avLst/>
          </a:prstGeom>
          <a:noFill/>
          <a:ln w="9525" cap="flat" cmpd="sng">
            <a:solidFill>
              <a:schemeClr val="lt1"/>
            </a:solidFill>
            <a:prstDash val="solid"/>
            <a:round/>
            <a:headEnd type="none" w="med" len="med"/>
            <a:tailEnd type="none" w="med" len="med"/>
          </a:ln>
        </p:spPr>
      </p:cxnSp>
      <p:cxnSp>
        <p:nvCxnSpPr>
          <p:cNvPr id="455" name="Google Shape;455;p45"/>
          <p:cNvCxnSpPr/>
          <p:nvPr/>
        </p:nvCxnSpPr>
        <p:spPr>
          <a:xfrm rot="10800000">
            <a:off x="5156500" y="4446225"/>
            <a:ext cx="42357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701985" y="2185251"/>
            <a:ext cx="2472872"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a:t>Város weboldal </a:t>
            </a:r>
            <a:r>
              <a:rPr lang="hu-HU" b="0" i="0" dirty="0">
                <a:solidFill>
                  <a:schemeClr val="tx1"/>
                </a:solidFill>
                <a:effectLst/>
                <a:latin typeface="arial" panose="020B0604020202020204" pitchFamily="34" charset="0"/>
              </a:rPr>
              <a:t>→</a:t>
            </a:r>
            <a:r>
              <a:rPr lang="hu-HU" sz="1100" dirty="0"/>
              <a:t> Hotel weboldal</a:t>
            </a:r>
          </a:p>
          <a:p>
            <a:pPr marL="171450" lvl="0" indent="-171450" algn="r" rtl="0">
              <a:lnSpc>
                <a:spcPct val="150000"/>
              </a:lnSpc>
              <a:spcBef>
                <a:spcPts val="0"/>
              </a:spcBef>
              <a:spcAft>
                <a:spcPts val="0"/>
              </a:spcAft>
              <a:buFont typeface="Arial" panose="020B0604020202020204" pitchFamily="34" charset="0"/>
              <a:buChar char="•"/>
            </a:pPr>
            <a:r>
              <a:rPr lang="hu-HU" dirty="0"/>
              <a:t>Reszponzív weblap</a:t>
            </a:r>
          </a:p>
          <a:p>
            <a:pPr marL="171450" lvl="0" indent="-171450" algn="r" rtl="0">
              <a:lnSpc>
                <a:spcPct val="150000"/>
              </a:lnSpc>
              <a:spcBef>
                <a:spcPts val="0"/>
              </a:spcBef>
              <a:spcAft>
                <a:spcPts val="0"/>
              </a:spcAft>
              <a:buFont typeface="Arial" panose="020B0604020202020204" pitchFamily="34" charset="0"/>
              <a:buChar char="•"/>
            </a:pPr>
            <a:r>
              <a:rPr lang="hu-HU" sz="1100" dirty="0"/>
              <a:t>Foglalási rendszer</a:t>
            </a:r>
          </a:p>
          <a:p>
            <a:pPr marL="171450" lvl="0" indent="-171450" algn="r" rtl="0">
              <a:lnSpc>
                <a:spcPct val="150000"/>
              </a:lnSpc>
              <a:spcBef>
                <a:spcPts val="0"/>
              </a:spcBef>
              <a:spcAft>
                <a:spcPts val="0"/>
              </a:spcAft>
              <a:buFont typeface="Arial" panose="020B0604020202020204" pitchFamily="34" charset="0"/>
              <a:buChar char="•"/>
            </a:pPr>
            <a:r>
              <a:rPr lang="hu-HU" dirty="0"/>
              <a:t>Tökéletes adatbázis</a:t>
            </a:r>
          </a:p>
          <a:p>
            <a:pPr marL="171450" lvl="0" indent="-171450" algn="r" rtl="0">
              <a:lnSpc>
                <a:spcPct val="150000"/>
              </a:lnSpc>
              <a:spcBef>
                <a:spcPts val="0"/>
              </a:spcBef>
              <a:spcAft>
                <a:spcPts val="0"/>
              </a:spcAft>
              <a:buFont typeface="Arial" panose="020B0604020202020204" pitchFamily="34" charset="0"/>
              <a:buChar char="•"/>
            </a:pPr>
            <a:r>
              <a:rPr lang="hu-HU" sz="1100" dirty="0"/>
              <a:t>Recepció alkalmazás</a:t>
            </a:r>
          </a:p>
          <a:p>
            <a:pPr marL="171450" lvl="0" indent="-171450" algn="r" rtl="0">
              <a:spcBef>
                <a:spcPts val="0"/>
              </a:spcBef>
              <a:spcAft>
                <a:spcPts val="0"/>
              </a:spcAft>
              <a:buFont typeface="Arial" panose="020B0604020202020204" pitchFamily="34" charset="0"/>
              <a:buChar char="•"/>
            </a:pPr>
            <a:endParaRPr lang="hu-HU" sz="1100" dirty="0"/>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solidFill>
                  <a:srgbClr val="F3F3F3"/>
                </a:solidFill>
              </a:rPr>
              <a:t>Ötlet eredete</a:t>
            </a:r>
            <a:endParaRPr dirty="0">
              <a:solidFill>
                <a:srgbClr val="F3F3F3"/>
              </a:solidFill>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pic>
        <p:nvPicPr>
          <p:cNvPr id="460" name="Google Shape;460;p46"/>
          <p:cNvPicPr preferRelativeResize="0"/>
          <p:nvPr/>
        </p:nvPicPr>
        <p:blipFill rotWithShape="1">
          <a:blip r:embed="rId3">
            <a:alphaModFix/>
          </a:blip>
          <a:srcRect l="25445" t="44593" b="27218"/>
          <a:stretch/>
        </p:blipFill>
        <p:spPr>
          <a:xfrm flipH="1">
            <a:off x="2375" y="1180250"/>
            <a:ext cx="9139252" cy="1944726"/>
          </a:xfrm>
          <a:prstGeom prst="rect">
            <a:avLst/>
          </a:prstGeom>
          <a:noFill/>
          <a:ln>
            <a:noFill/>
          </a:ln>
        </p:spPr>
      </p:pic>
      <p:sp>
        <p:nvSpPr>
          <p:cNvPr id="461" name="Google Shape;461;p46"/>
          <p:cNvSpPr txBox="1"/>
          <p:nvPr/>
        </p:nvSpPr>
        <p:spPr>
          <a:xfrm>
            <a:off x="1809375"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Basic</a:t>
            </a:r>
            <a:endParaRPr sz="1200">
              <a:solidFill>
                <a:schemeClr val="lt1"/>
              </a:solidFill>
              <a:latin typeface="DM Serif Display"/>
              <a:ea typeface="DM Serif Display"/>
              <a:cs typeface="DM Serif Display"/>
              <a:sym typeface="DM Serif Display"/>
            </a:endParaRPr>
          </a:p>
        </p:txBody>
      </p:sp>
      <p:sp>
        <p:nvSpPr>
          <p:cNvPr id="462" name="Google Shape;462;p46"/>
          <p:cNvSpPr txBox="1"/>
          <p:nvPr/>
        </p:nvSpPr>
        <p:spPr>
          <a:xfrm>
            <a:off x="6347025"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Premium</a:t>
            </a:r>
            <a:endParaRPr sz="1200">
              <a:solidFill>
                <a:schemeClr val="lt1"/>
              </a:solidFill>
              <a:latin typeface="DM Serif Display"/>
              <a:ea typeface="DM Serif Display"/>
              <a:cs typeface="DM Serif Display"/>
              <a:sym typeface="DM Serif Display"/>
            </a:endParaRPr>
          </a:p>
        </p:txBody>
      </p:sp>
      <p:sp>
        <p:nvSpPr>
          <p:cNvPr id="463" name="Google Shape;463;p46"/>
          <p:cNvSpPr txBox="1"/>
          <p:nvPr/>
        </p:nvSpPr>
        <p:spPr>
          <a:xfrm>
            <a:off x="4078196"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Pro</a:t>
            </a:r>
            <a:endParaRPr sz="1200">
              <a:solidFill>
                <a:schemeClr val="lt1"/>
              </a:solidFill>
              <a:latin typeface="DM Serif Display"/>
              <a:ea typeface="DM Serif Display"/>
              <a:cs typeface="DM Serif Display"/>
              <a:sym typeface="DM Serif Display"/>
            </a:endParaRPr>
          </a:p>
        </p:txBody>
      </p:sp>
      <p:sp>
        <p:nvSpPr>
          <p:cNvPr id="464" name="Google Shape;464;p46"/>
          <p:cNvSpPr txBox="1"/>
          <p:nvPr/>
        </p:nvSpPr>
        <p:spPr>
          <a:xfrm>
            <a:off x="1526324"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Despite being red, Mars is a cold place, not hot. It’s full of iron oxide dust, giving the planet its reddish cast</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5" name="Google Shape;465;p46"/>
          <p:cNvSpPr txBox="1"/>
          <p:nvPr/>
        </p:nvSpPr>
        <p:spPr>
          <a:xfrm>
            <a:off x="3795145"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Yes, Saturn is the ringed one. This planet is a gas giant, composed mostly of hydrogen and helium</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6" name="Google Shape;466;p46"/>
          <p:cNvSpPr txBox="1"/>
          <p:nvPr/>
        </p:nvSpPr>
        <p:spPr>
          <a:xfrm>
            <a:off x="6063974"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Jupiter is a gas giant and the biggest planet in our Solar System. It’s the fourth-brightest object in the sky</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7" name="Google Shape;467;p46"/>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Plans</a:t>
            </a:r>
            <a:endParaRPr/>
          </a:p>
        </p:txBody>
      </p:sp>
      <p:grpSp>
        <p:nvGrpSpPr>
          <p:cNvPr id="468" name="Google Shape;468;p46"/>
          <p:cNvGrpSpPr/>
          <p:nvPr/>
        </p:nvGrpSpPr>
        <p:grpSpPr>
          <a:xfrm>
            <a:off x="6694396" y="3257292"/>
            <a:ext cx="292865" cy="305830"/>
            <a:chOff x="777325" y="4362850"/>
            <a:chExt cx="188350" cy="196675"/>
          </a:xfrm>
        </p:grpSpPr>
        <p:sp>
          <p:nvSpPr>
            <p:cNvPr id="469" name="Google Shape;469;p46"/>
            <p:cNvSpPr/>
            <p:nvPr/>
          </p:nvSpPr>
          <p:spPr>
            <a:xfrm>
              <a:off x="777325" y="4362850"/>
              <a:ext cx="188350" cy="196675"/>
            </a:xfrm>
            <a:custGeom>
              <a:avLst/>
              <a:gdLst/>
              <a:ahLst/>
              <a:cxnLst/>
              <a:rect l="l" t="t" r="r" b="b"/>
              <a:pathLst>
                <a:path w="7534" h="7867" extrusionOk="0">
                  <a:moveTo>
                    <a:pt x="5826" y="233"/>
                  </a:moveTo>
                  <a:lnTo>
                    <a:pt x="4167" y="2551"/>
                  </a:lnTo>
                  <a:lnTo>
                    <a:pt x="3931" y="2221"/>
                  </a:lnTo>
                  <a:lnTo>
                    <a:pt x="5354" y="233"/>
                  </a:lnTo>
                  <a:close/>
                  <a:moveTo>
                    <a:pt x="6109" y="231"/>
                  </a:moveTo>
                  <a:lnTo>
                    <a:pt x="6578" y="233"/>
                  </a:lnTo>
                  <a:lnTo>
                    <a:pt x="4542" y="3076"/>
                  </a:lnTo>
                  <a:lnTo>
                    <a:pt x="4309" y="2748"/>
                  </a:lnTo>
                  <a:lnTo>
                    <a:pt x="6109" y="231"/>
                  </a:lnTo>
                  <a:close/>
                  <a:moveTo>
                    <a:pt x="1509" y="233"/>
                  </a:moveTo>
                  <a:lnTo>
                    <a:pt x="3552" y="3086"/>
                  </a:lnTo>
                  <a:cubicBezTo>
                    <a:pt x="3512" y="3108"/>
                    <a:pt x="3476" y="3135"/>
                    <a:pt x="3444" y="3167"/>
                  </a:cubicBezTo>
                  <a:cubicBezTo>
                    <a:pt x="3394" y="3216"/>
                    <a:pt x="3328" y="3242"/>
                    <a:pt x="3259" y="3242"/>
                  </a:cubicBezTo>
                  <a:cubicBezTo>
                    <a:pt x="3235" y="3242"/>
                    <a:pt x="3211" y="3238"/>
                    <a:pt x="3187" y="3232"/>
                  </a:cubicBezTo>
                  <a:lnTo>
                    <a:pt x="1041" y="233"/>
                  </a:lnTo>
                  <a:close/>
                  <a:moveTo>
                    <a:pt x="1792" y="231"/>
                  </a:moveTo>
                  <a:lnTo>
                    <a:pt x="2224" y="233"/>
                  </a:lnTo>
                  <a:lnTo>
                    <a:pt x="4374" y="3236"/>
                  </a:lnTo>
                  <a:cubicBezTo>
                    <a:pt x="4355" y="3240"/>
                    <a:pt x="4337" y="3242"/>
                    <a:pt x="4318" y="3242"/>
                  </a:cubicBezTo>
                  <a:cubicBezTo>
                    <a:pt x="4250" y="3242"/>
                    <a:pt x="4184" y="3216"/>
                    <a:pt x="4134" y="3167"/>
                  </a:cubicBezTo>
                  <a:cubicBezTo>
                    <a:pt x="4043" y="3076"/>
                    <a:pt x="3919" y="3024"/>
                    <a:pt x="3791" y="3024"/>
                  </a:cubicBezTo>
                  <a:lnTo>
                    <a:pt x="1792" y="231"/>
                  </a:lnTo>
                  <a:close/>
                  <a:moveTo>
                    <a:pt x="758" y="233"/>
                  </a:moveTo>
                  <a:lnTo>
                    <a:pt x="2885" y="3206"/>
                  </a:lnTo>
                  <a:cubicBezTo>
                    <a:pt x="2765" y="3233"/>
                    <a:pt x="2660" y="3304"/>
                    <a:pt x="2592" y="3405"/>
                  </a:cubicBezTo>
                  <a:lnTo>
                    <a:pt x="321" y="233"/>
                  </a:lnTo>
                  <a:close/>
                  <a:moveTo>
                    <a:pt x="7257" y="231"/>
                  </a:moveTo>
                  <a:lnTo>
                    <a:pt x="4988" y="3405"/>
                  </a:lnTo>
                  <a:cubicBezTo>
                    <a:pt x="4925" y="3314"/>
                    <a:pt x="4832" y="3247"/>
                    <a:pt x="4727" y="3214"/>
                  </a:cubicBezTo>
                  <a:lnTo>
                    <a:pt x="6860" y="231"/>
                  </a:lnTo>
                  <a:close/>
                  <a:moveTo>
                    <a:pt x="3789" y="3256"/>
                  </a:moveTo>
                  <a:cubicBezTo>
                    <a:pt x="3855" y="3256"/>
                    <a:pt x="3922" y="3281"/>
                    <a:pt x="3973" y="3331"/>
                  </a:cubicBezTo>
                  <a:cubicBezTo>
                    <a:pt x="4066" y="3424"/>
                    <a:pt x="4191" y="3473"/>
                    <a:pt x="4319" y="3473"/>
                  </a:cubicBezTo>
                  <a:cubicBezTo>
                    <a:pt x="4377" y="3473"/>
                    <a:pt x="4435" y="3463"/>
                    <a:pt x="4491" y="3442"/>
                  </a:cubicBezTo>
                  <a:cubicBezTo>
                    <a:pt x="4522" y="3430"/>
                    <a:pt x="4553" y="3424"/>
                    <a:pt x="4584" y="3424"/>
                  </a:cubicBezTo>
                  <a:cubicBezTo>
                    <a:pt x="4688" y="3424"/>
                    <a:pt x="4786" y="3487"/>
                    <a:pt x="4826" y="3590"/>
                  </a:cubicBezTo>
                  <a:cubicBezTo>
                    <a:pt x="4829" y="3599"/>
                    <a:pt x="4833" y="3607"/>
                    <a:pt x="4837" y="3617"/>
                  </a:cubicBezTo>
                  <a:cubicBezTo>
                    <a:pt x="4894" y="3751"/>
                    <a:pt x="4987" y="3802"/>
                    <a:pt x="4987" y="3802"/>
                  </a:cubicBezTo>
                  <a:cubicBezTo>
                    <a:pt x="5065" y="3862"/>
                    <a:pt x="5157" y="3895"/>
                    <a:pt x="5256" y="3901"/>
                  </a:cubicBezTo>
                  <a:cubicBezTo>
                    <a:pt x="5397" y="3909"/>
                    <a:pt x="5507" y="4031"/>
                    <a:pt x="5501" y="4174"/>
                  </a:cubicBezTo>
                  <a:cubicBezTo>
                    <a:pt x="5491" y="4365"/>
                    <a:pt x="5595" y="4546"/>
                    <a:pt x="5766" y="4633"/>
                  </a:cubicBezTo>
                  <a:cubicBezTo>
                    <a:pt x="5892" y="4699"/>
                    <a:pt x="5942" y="4854"/>
                    <a:pt x="5879" y="4982"/>
                  </a:cubicBezTo>
                  <a:cubicBezTo>
                    <a:pt x="5791" y="5153"/>
                    <a:pt x="5814" y="5360"/>
                    <a:pt x="5934" y="5509"/>
                  </a:cubicBezTo>
                  <a:cubicBezTo>
                    <a:pt x="6023" y="5621"/>
                    <a:pt x="6006" y="5783"/>
                    <a:pt x="5895" y="5873"/>
                  </a:cubicBezTo>
                  <a:cubicBezTo>
                    <a:pt x="5747" y="5995"/>
                    <a:pt x="5682" y="6192"/>
                    <a:pt x="5732" y="6378"/>
                  </a:cubicBezTo>
                  <a:cubicBezTo>
                    <a:pt x="5767" y="6516"/>
                    <a:pt x="5686" y="6658"/>
                    <a:pt x="5549" y="6695"/>
                  </a:cubicBezTo>
                  <a:cubicBezTo>
                    <a:pt x="5363" y="6745"/>
                    <a:pt x="5225" y="6900"/>
                    <a:pt x="5194" y="7090"/>
                  </a:cubicBezTo>
                  <a:cubicBezTo>
                    <a:pt x="5172" y="7217"/>
                    <a:pt x="5062" y="7307"/>
                    <a:pt x="4937" y="7307"/>
                  </a:cubicBezTo>
                  <a:cubicBezTo>
                    <a:pt x="4924" y="7307"/>
                    <a:pt x="4911" y="7306"/>
                    <a:pt x="4898" y="7304"/>
                  </a:cubicBezTo>
                  <a:cubicBezTo>
                    <a:pt x="4873" y="7300"/>
                    <a:pt x="4847" y="7298"/>
                    <a:pt x="4822" y="7298"/>
                  </a:cubicBezTo>
                  <a:cubicBezTo>
                    <a:pt x="4659" y="7298"/>
                    <a:pt x="4504" y="7380"/>
                    <a:pt x="4413" y="7519"/>
                  </a:cubicBezTo>
                  <a:cubicBezTo>
                    <a:pt x="4362" y="7595"/>
                    <a:pt x="4279" y="7637"/>
                    <a:pt x="4194" y="7637"/>
                  </a:cubicBezTo>
                  <a:cubicBezTo>
                    <a:pt x="4146" y="7637"/>
                    <a:pt x="4098" y="7624"/>
                    <a:pt x="4055" y="7596"/>
                  </a:cubicBezTo>
                  <a:cubicBezTo>
                    <a:pt x="3974" y="7543"/>
                    <a:pt x="3882" y="7517"/>
                    <a:pt x="3790" y="7517"/>
                  </a:cubicBezTo>
                  <a:cubicBezTo>
                    <a:pt x="3698" y="7517"/>
                    <a:pt x="3605" y="7543"/>
                    <a:pt x="3525" y="7596"/>
                  </a:cubicBezTo>
                  <a:cubicBezTo>
                    <a:pt x="3481" y="7624"/>
                    <a:pt x="3433" y="7637"/>
                    <a:pt x="3385" y="7637"/>
                  </a:cubicBezTo>
                  <a:cubicBezTo>
                    <a:pt x="3300" y="7637"/>
                    <a:pt x="3217" y="7595"/>
                    <a:pt x="3167" y="7519"/>
                  </a:cubicBezTo>
                  <a:cubicBezTo>
                    <a:pt x="3074" y="7380"/>
                    <a:pt x="2919" y="7298"/>
                    <a:pt x="2756" y="7298"/>
                  </a:cubicBezTo>
                  <a:cubicBezTo>
                    <a:pt x="2731" y="7298"/>
                    <a:pt x="2706" y="7300"/>
                    <a:pt x="2681" y="7304"/>
                  </a:cubicBezTo>
                  <a:cubicBezTo>
                    <a:pt x="2667" y="7306"/>
                    <a:pt x="2654" y="7307"/>
                    <a:pt x="2642" y="7307"/>
                  </a:cubicBezTo>
                  <a:cubicBezTo>
                    <a:pt x="2517" y="7307"/>
                    <a:pt x="2406" y="7215"/>
                    <a:pt x="2386" y="7088"/>
                  </a:cubicBezTo>
                  <a:cubicBezTo>
                    <a:pt x="2353" y="6899"/>
                    <a:pt x="2215" y="6745"/>
                    <a:pt x="2030" y="6694"/>
                  </a:cubicBezTo>
                  <a:cubicBezTo>
                    <a:pt x="1893" y="6656"/>
                    <a:pt x="1812" y="6515"/>
                    <a:pt x="1847" y="6378"/>
                  </a:cubicBezTo>
                  <a:cubicBezTo>
                    <a:pt x="1896" y="6192"/>
                    <a:pt x="1831" y="5995"/>
                    <a:pt x="1683" y="5873"/>
                  </a:cubicBezTo>
                  <a:cubicBezTo>
                    <a:pt x="1573" y="5783"/>
                    <a:pt x="1555" y="5621"/>
                    <a:pt x="1645" y="5509"/>
                  </a:cubicBezTo>
                  <a:cubicBezTo>
                    <a:pt x="1765" y="5360"/>
                    <a:pt x="1787" y="5153"/>
                    <a:pt x="1701" y="4982"/>
                  </a:cubicBezTo>
                  <a:cubicBezTo>
                    <a:pt x="1636" y="4854"/>
                    <a:pt x="1687" y="4699"/>
                    <a:pt x="1814" y="4633"/>
                  </a:cubicBezTo>
                  <a:cubicBezTo>
                    <a:pt x="1985" y="4546"/>
                    <a:pt x="2088" y="4365"/>
                    <a:pt x="2079" y="4174"/>
                  </a:cubicBezTo>
                  <a:cubicBezTo>
                    <a:pt x="2072" y="4031"/>
                    <a:pt x="2181" y="3910"/>
                    <a:pt x="2324" y="3902"/>
                  </a:cubicBezTo>
                  <a:cubicBezTo>
                    <a:pt x="2473" y="3893"/>
                    <a:pt x="2609" y="3817"/>
                    <a:pt x="2695" y="3695"/>
                  </a:cubicBezTo>
                  <a:lnTo>
                    <a:pt x="2701" y="3689"/>
                  </a:lnTo>
                  <a:cubicBezTo>
                    <a:pt x="2722" y="3658"/>
                    <a:pt x="2740" y="3625"/>
                    <a:pt x="2753" y="3590"/>
                  </a:cubicBezTo>
                  <a:cubicBezTo>
                    <a:pt x="2793" y="3487"/>
                    <a:pt x="2890" y="3424"/>
                    <a:pt x="2994" y="3424"/>
                  </a:cubicBezTo>
                  <a:cubicBezTo>
                    <a:pt x="3025" y="3424"/>
                    <a:pt x="3056" y="3430"/>
                    <a:pt x="3087" y="3442"/>
                  </a:cubicBezTo>
                  <a:cubicBezTo>
                    <a:pt x="3144" y="3463"/>
                    <a:pt x="3202" y="3473"/>
                    <a:pt x="3260" y="3473"/>
                  </a:cubicBezTo>
                  <a:cubicBezTo>
                    <a:pt x="3388" y="3473"/>
                    <a:pt x="3512" y="3424"/>
                    <a:pt x="3607" y="3331"/>
                  </a:cubicBezTo>
                  <a:cubicBezTo>
                    <a:pt x="3657" y="3281"/>
                    <a:pt x="3723" y="3256"/>
                    <a:pt x="3789" y="3256"/>
                  </a:cubicBezTo>
                  <a:close/>
                  <a:moveTo>
                    <a:pt x="252" y="1"/>
                  </a:moveTo>
                  <a:cubicBezTo>
                    <a:pt x="93" y="1"/>
                    <a:pt x="0" y="181"/>
                    <a:pt x="93" y="311"/>
                  </a:cubicBezTo>
                  <a:lnTo>
                    <a:pt x="2457" y="3615"/>
                  </a:lnTo>
                  <a:cubicBezTo>
                    <a:pt x="2415" y="3648"/>
                    <a:pt x="2364" y="3668"/>
                    <a:pt x="2310" y="3671"/>
                  </a:cubicBezTo>
                  <a:cubicBezTo>
                    <a:pt x="2042" y="3687"/>
                    <a:pt x="1837" y="3916"/>
                    <a:pt x="1849" y="4185"/>
                  </a:cubicBezTo>
                  <a:cubicBezTo>
                    <a:pt x="1853" y="4286"/>
                    <a:pt x="1799" y="4381"/>
                    <a:pt x="1707" y="4428"/>
                  </a:cubicBezTo>
                  <a:cubicBezTo>
                    <a:pt x="1469" y="4551"/>
                    <a:pt x="1375" y="4843"/>
                    <a:pt x="1495" y="5084"/>
                  </a:cubicBezTo>
                  <a:cubicBezTo>
                    <a:pt x="1540" y="5176"/>
                    <a:pt x="1528" y="5285"/>
                    <a:pt x="1465" y="5364"/>
                  </a:cubicBezTo>
                  <a:cubicBezTo>
                    <a:pt x="1297" y="5574"/>
                    <a:pt x="1329" y="5880"/>
                    <a:pt x="1538" y="6051"/>
                  </a:cubicBezTo>
                  <a:cubicBezTo>
                    <a:pt x="1616" y="6115"/>
                    <a:pt x="1649" y="6220"/>
                    <a:pt x="1624" y="6318"/>
                  </a:cubicBezTo>
                  <a:cubicBezTo>
                    <a:pt x="1557" y="6578"/>
                    <a:pt x="1710" y="6845"/>
                    <a:pt x="1970" y="6916"/>
                  </a:cubicBezTo>
                  <a:cubicBezTo>
                    <a:pt x="2068" y="6943"/>
                    <a:pt x="2141" y="7025"/>
                    <a:pt x="2157" y="7125"/>
                  </a:cubicBezTo>
                  <a:cubicBezTo>
                    <a:pt x="2197" y="7365"/>
                    <a:pt x="2406" y="7537"/>
                    <a:pt x="2642" y="7537"/>
                  </a:cubicBezTo>
                  <a:cubicBezTo>
                    <a:pt x="2666" y="7537"/>
                    <a:pt x="2691" y="7535"/>
                    <a:pt x="2716" y="7531"/>
                  </a:cubicBezTo>
                  <a:cubicBezTo>
                    <a:pt x="2729" y="7529"/>
                    <a:pt x="2743" y="7528"/>
                    <a:pt x="2756" y="7528"/>
                  </a:cubicBezTo>
                  <a:cubicBezTo>
                    <a:pt x="2843" y="7528"/>
                    <a:pt x="2925" y="7572"/>
                    <a:pt x="2973" y="7646"/>
                  </a:cubicBezTo>
                  <a:cubicBezTo>
                    <a:pt x="3067" y="7789"/>
                    <a:pt x="3224" y="7867"/>
                    <a:pt x="3384" y="7867"/>
                  </a:cubicBezTo>
                  <a:cubicBezTo>
                    <a:pt x="3475" y="7867"/>
                    <a:pt x="3567" y="7842"/>
                    <a:pt x="3648" y="7790"/>
                  </a:cubicBezTo>
                  <a:cubicBezTo>
                    <a:pt x="3692" y="7762"/>
                    <a:pt x="3740" y="7748"/>
                    <a:pt x="3789" y="7748"/>
                  </a:cubicBezTo>
                  <a:cubicBezTo>
                    <a:pt x="3838" y="7748"/>
                    <a:pt x="3887" y="7762"/>
                    <a:pt x="3930" y="7790"/>
                  </a:cubicBezTo>
                  <a:cubicBezTo>
                    <a:pt x="4012" y="7842"/>
                    <a:pt x="4103" y="7867"/>
                    <a:pt x="4194" y="7867"/>
                  </a:cubicBezTo>
                  <a:cubicBezTo>
                    <a:pt x="4354" y="7867"/>
                    <a:pt x="4511" y="7789"/>
                    <a:pt x="4606" y="7646"/>
                  </a:cubicBezTo>
                  <a:cubicBezTo>
                    <a:pt x="4653" y="7572"/>
                    <a:pt x="4736" y="7528"/>
                    <a:pt x="4822" y="7528"/>
                  </a:cubicBezTo>
                  <a:cubicBezTo>
                    <a:pt x="4836" y="7528"/>
                    <a:pt x="4849" y="7529"/>
                    <a:pt x="4863" y="7531"/>
                  </a:cubicBezTo>
                  <a:cubicBezTo>
                    <a:pt x="4887" y="7535"/>
                    <a:pt x="4912" y="7537"/>
                    <a:pt x="4937" y="7537"/>
                  </a:cubicBezTo>
                  <a:cubicBezTo>
                    <a:pt x="5173" y="7537"/>
                    <a:pt x="5381" y="7365"/>
                    <a:pt x="5421" y="7125"/>
                  </a:cubicBezTo>
                  <a:cubicBezTo>
                    <a:pt x="5437" y="7025"/>
                    <a:pt x="5511" y="6943"/>
                    <a:pt x="5610" y="6916"/>
                  </a:cubicBezTo>
                  <a:cubicBezTo>
                    <a:pt x="5868" y="6845"/>
                    <a:pt x="6023" y="6578"/>
                    <a:pt x="5954" y="6318"/>
                  </a:cubicBezTo>
                  <a:cubicBezTo>
                    <a:pt x="5929" y="6220"/>
                    <a:pt x="5962" y="6115"/>
                    <a:pt x="6042" y="6051"/>
                  </a:cubicBezTo>
                  <a:cubicBezTo>
                    <a:pt x="6249" y="5880"/>
                    <a:pt x="6281" y="5574"/>
                    <a:pt x="6113" y="5364"/>
                  </a:cubicBezTo>
                  <a:cubicBezTo>
                    <a:pt x="6050" y="5285"/>
                    <a:pt x="6038" y="5176"/>
                    <a:pt x="6084" y="5084"/>
                  </a:cubicBezTo>
                  <a:cubicBezTo>
                    <a:pt x="6205" y="4844"/>
                    <a:pt x="6109" y="4551"/>
                    <a:pt x="5871" y="4428"/>
                  </a:cubicBezTo>
                  <a:cubicBezTo>
                    <a:pt x="5781" y="4381"/>
                    <a:pt x="5726" y="4286"/>
                    <a:pt x="5730" y="4185"/>
                  </a:cubicBezTo>
                  <a:cubicBezTo>
                    <a:pt x="5743" y="3916"/>
                    <a:pt x="5537" y="3687"/>
                    <a:pt x="5268" y="3672"/>
                  </a:cubicBezTo>
                  <a:cubicBezTo>
                    <a:pt x="5214" y="3668"/>
                    <a:pt x="5163" y="3649"/>
                    <a:pt x="5121" y="3615"/>
                  </a:cubicBezTo>
                  <a:lnTo>
                    <a:pt x="7486" y="311"/>
                  </a:lnTo>
                  <a:cubicBezTo>
                    <a:pt x="7528" y="251"/>
                    <a:pt x="7533" y="172"/>
                    <a:pt x="7501" y="107"/>
                  </a:cubicBezTo>
                  <a:cubicBezTo>
                    <a:pt x="7467" y="43"/>
                    <a:pt x="7400" y="1"/>
                    <a:pt x="7326" y="1"/>
                  </a:cubicBezTo>
                  <a:lnTo>
                    <a:pt x="5336" y="1"/>
                  </a:lnTo>
                  <a:cubicBezTo>
                    <a:pt x="5273" y="1"/>
                    <a:pt x="5214" y="32"/>
                    <a:pt x="5178" y="83"/>
                  </a:cubicBezTo>
                  <a:lnTo>
                    <a:pt x="3790" y="2023"/>
                  </a:lnTo>
                  <a:lnTo>
                    <a:pt x="2402" y="83"/>
                  </a:lnTo>
                  <a:cubicBezTo>
                    <a:pt x="2364" y="32"/>
                    <a:pt x="2306"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6"/>
            <p:cNvSpPr/>
            <p:nvPr/>
          </p:nvSpPr>
          <p:spPr>
            <a:xfrm>
              <a:off x="825875" y="4452475"/>
              <a:ext cx="92375" cy="42775"/>
            </a:xfrm>
            <a:custGeom>
              <a:avLst/>
              <a:gdLst/>
              <a:ahLst/>
              <a:cxnLst/>
              <a:rect l="l" t="t" r="r" b="b"/>
              <a:pathLst>
                <a:path w="3695" h="1711" extrusionOk="0">
                  <a:moveTo>
                    <a:pt x="1848" y="1"/>
                  </a:moveTo>
                  <a:cubicBezTo>
                    <a:pt x="931" y="1"/>
                    <a:pt x="150" y="670"/>
                    <a:pt x="10" y="1576"/>
                  </a:cubicBezTo>
                  <a:cubicBezTo>
                    <a:pt x="1" y="1638"/>
                    <a:pt x="44" y="1697"/>
                    <a:pt x="107" y="1706"/>
                  </a:cubicBezTo>
                  <a:cubicBezTo>
                    <a:pt x="113" y="1708"/>
                    <a:pt x="119" y="1708"/>
                    <a:pt x="125" y="1708"/>
                  </a:cubicBezTo>
                  <a:cubicBezTo>
                    <a:pt x="181" y="1708"/>
                    <a:pt x="230" y="1666"/>
                    <a:pt x="239" y="1609"/>
                  </a:cubicBezTo>
                  <a:cubicBezTo>
                    <a:pt x="362" y="817"/>
                    <a:pt x="1044" y="231"/>
                    <a:pt x="1848" y="231"/>
                  </a:cubicBezTo>
                  <a:cubicBezTo>
                    <a:pt x="2650" y="231"/>
                    <a:pt x="3334" y="817"/>
                    <a:pt x="3456" y="1609"/>
                  </a:cubicBezTo>
                  <a:cubicBezTo>
                    <a:pt x="3464" y="1668"/>
                    <a:pt x="3513" y="1710"/>
                    <a:pt x="3571" y="1710"/>
                  </a:cubicBezTo>
                  <a:cubicBezTo>
                    <a:pt x="3577" y="1710"/>
                    <a:pt x="3583" y="1710"/>
                    <a:pt x="3588" y="1709"/>
                  </a:cubicBezTo>
                  <a:cubicBezTo>
                    <a:pt x="3652" y="1700"/>
                    <a:pt x="3695" y="1639"/>
                    <a:pt x="3684" y="1576"/>
                  </a:cubicBezTo>
                  <a:cubicBezTo>
                    <a:pt x="3544" y="670"/>
                    <a:pt x="2765" y="1"/>
                    <a:pt x="1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6"/>
            <p:cNvSpPr/>
            <p:nvPr/>
          </p:nvSpPr>
          <p:spPr>
            <a:xfrm>
              <a:off x="825850" y="4502700"/>
              <a:ext cx="92375" cy="42725"/>
            </a:xfrm>
            <a:custGeom>
              <a:avLst/>
              <a:gdLst/>
              <a:ahLst/>
              <a:cxnLst/>
              <a:rect l="l" t="t" r="r" b="b"/>
              <a:pathLst>
                <a:path w="3695" h="1709" extrusionOk="0">
                  <a:moveTo>
                    <a:pt x="3571" y="0"/>
                  </a:moveTo>
                  <a:cubicBezTo>
                    <a:pt x="3516" y="0"/>
                    <a:pt x="3466" y="41"/>
                    <a:pt x="3457" y="97"/>
                  </a:cubicBezTo>
                  <a:cubicBezTo>
                    <a:pt x="3335" y="890"/>
                    <a:pt x="2652" y="1476"/>
                    <a:pt x="1850" y="1477"/>
                  </a:cubicBezTo>
                  <a:cubicBezTo>
                    <a:pt x="1849" y="1477"/>
                    <a:pt x="1848" y="1477"/>
                    <a:pt x="1847" y="1477"/>
                  </a:cubicBezTo>
                  <a:cubicBezTo>
                    <a:pt x="1048" y="1477"/>
                    <a:pt x="365" y="894"/>
                    <a:pt x="240" y="103"/>
                  </a:cubicBezTo>
                  <a:cubicBezTo>
                    <a:pt x="233" y="44"/>
                    <a:pt x="184" y="1"/>
                    <a:pt x="127" y="1"/>
                  </a:cubicBezTo>
                  <a:cubicBezTo>
                    <a:pt x="121" y="1"/>
                    <a:pt x="115" y="2"/>
                    <a:pt x="108" y="3"/>
                  </a:cubicBezTo>
                  <a:cubicBezTo>
                    <a:pt x="44" y="12"/>
                    <a:pt x="1" y="74"/>
                    <a:pt x="13" y="138"/>
                  </a:cubicBezTo>
                  <a:cubicBezTo>
                    <a:pt x="154" y="1043"/>
                    <a:pt x="933" y="1708"/>
                    <a:pt x="1849" y="1708"/>
                  </a:cubicBezTo>
                  <a:cubicBezTo>
                    <a:pt x="1850" y="1708"/>
                    <a:pt x="1851" y="1708"/>
                    <a:pt x="1851" y="1708"/>
                  </a:cubicBezTo>
                  <a:cubicBezTo>
                    <a:pt x="2767" y="1707"/>
                    <a:pt x="3545" y="1038"/>
                    <a:pt x="3685" y="132"/>
                  </a:cubicBezTo>
                  <a:cubicBezTo>
                    <a:pt x="3694" y="69"/>
                    <a:pt x="3651" y="11"/>
                    <a:pt x="3588" y="2"/>
                  </a:cubicBezTo>
                  <a:cubicBezTo>
                    <a:pt x="3582" y="1"/>
                    <a:pt x="3577" y="0"/>
                    <a:pt x="3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6"/>
            <p:cNvSpPr/>
            <p:nvPr/>
          </p:nvSpPr>
          <p:spPr>
            <a:xfrm>
              <a:off x="863400" y="4479325"/>
              <a:ext cx="10675" cy="39200"/>
            </a:xfrm>
            <a:custGeom>
              <a:avLst/>
              <a:gdLst/>
              <a:ahLst/>
              <a:cxnLst/>
              <a:rect l="l" t="t" r="r" b="b"/>
              <a:pathLst>
                <a:path w="427" h="1568" extrusionOk="0">
                  <a:moveTo>
                    <a:pt x="322" y="1"/>
                  </a:moveTo>
                  <a:cubicBezTo>
                    <a:pt x="301" y="1"/>
                    <a:pt x="283" y="10"/>
                    <a:pt x="269" y="25"/>
                  </a:cubicBezTo>
                  <a:lnTo>
                    <a:pt x="45" y="238"/>
                  </a:lnTo>
                  <a:cubicBezTo>
                    <a:pt x="18" y="259"/>
                    <a:pt x="1" y="292"/>
                    <a:pt x="1" y="327"/>
                  </a:cubicBezTo>
                  <a:cubicBezTo>
                    <a:pt x="1" y="371"/>
                    <a:pt x="33" y="418"/>
                    <a:pt x="78" y="418"/>
                  </a:cubicBezTo>
                  <a:cubicBezTo>
                    <a:pt x="95" y="417"/>
                    <a:pt x="113" y="409"/>
                    <a:pt x="125" y="397"/>
                  </a:cubicBezTo>
                  <a:lnTo>
                    <a:pt x="200" y="303"/>
                  </a:lnTo>
                  <a:lnTo>
                    <a:pt x="200" y="1493"/>
                  </a:lnTo>
                  <a:cubicBezTo>
                    <a:pt x="200" y="1542"/>
                    <a:pt x="255" y="1568"/>
                    <a:pt x="313" y="1568"/>
                  </a:cubicBezTo>
                  <a:cubicBezTo>
                    <a:pt x="371" y="1568"/>
                    <a:pt x="426" y="1542"/>
                    <a:pt x="426" y="1493"/>
                  </a:cubicBezTo>
                  <a:lnTo>
                    <a:pt x="426" y="75"/>
                  </a:lnTo>
                  <a:cubicBezTo>
                    <a:pt x="426" y="29"/>
                    <a:pt x="374" y="1"/>
                    <a:pt x="327" y="1"/>
                  </a:cubicBezTo>
                  <a:cubicBezTo>
                    <a:pt x="325" y="1"/>
                    <a:pt x="324"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46"/>
          <p:cNvGrpSpPr/>
          <p:nvPr/>
        </p:nvGrpSpPr>
        <p:grpSpPr>
          <a:xfrm>
            <a:off x="4425570" y="3265815"/>
            <a:ext cx="292852" cy="288778"/>
            <a:chOff x="3429700" y="4971225"/>
            <a:chExt cx="199450" cy="196675"/>
          </a:xfrm>
        </p:grpSpPr>
        <p:sp>
          <p:nvSpPr>
            <p:cNvPr id="474" name="Google Shape;474;p46"/>
            <p:cNvSpPr/>
            <p:nvPr/>
          </p:nvSpPr>
          <p:spPr>
            <a:xfrm>
              <a:off x="3455000" y="5121375"/>
              <a:ext cx="16200" cy="15600"/>
            </a:xfrm>
            <a:custGeom>
              <a:avLst/>
              <a:gdLst/>
              <a:ahLst/>
              <a:cxnLst/>
              <a:rect l="l" t="t" r="r" b="b"/>
              <a:pathLst>
                <a:path w="648" h="624" extrusionOk="0">
                  <a:moveTo>
                    <a:pt x="522" y="0"/>
                  </a:moveTo>
                  <a:cubicBezTo>
                    <a:pt x="492" y="0"/>
                    <a:pt x="463" y="11"/>
                    <a:pt x="441" y="34"/>
                  </a:cubicBezTo>
                  <a:lnTo>
                    <a:pt x="49" y="426"/>
                  </a:lnTo>
                  <a:cubicBezTo>
                    <a:pt x="2" y="471"/>
                    <a:pt x="0" y="545"/>
                    <a:pt x="46" y="590"/>
                  </a:cubicBezTo>
                  <a:cubicBezTo>
                    <a:pt x="69" y="613"/>
                    <a:pt x="98" y="624"/>
                    <a:pt x="128" y="624"/>
                  </a:cubicBezTo>
                  <a:cubicBezTo>
                    <a:pt x="158" y="624"/>
                    <a:pt x="189" y="612"/>
                    <a:pt x="212" y="589"/>
                  </a:cubicBezTo>
                  <a:lnTo>
                    <a:pt x="603" y="197"/>
                  </a:lnTo>
                  <a:cubicBezTo>
                    <a:pt x="648" y="151"/>
                    <a:pt x="648" y="79"/>
                    <a:pt x="603" y="34"/>
                  </a:cubicBezTo>
                  <a:cubicBezTo>
                    <a:pt x="581" y="11"/>
                    <a:pt x="551" y="0"/>
                    <a:pt x="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6"/>
            <p:cNvSpPr/>
            <p:nvPr/>
          </p:nvSpPr>
          <p:spPr>
            <a:xfrm>
              <a:off x="3473250" y="5140400"/>
              <a:ext cx="17000" cy="15600"/>
            </a:xfrm>
            <a:custGeom>
              <a:avLst/>
              <a:gdLst/>
              <a:ahLst/>
              <a:cxnLst/>
              <a:rect l="l" t="t" r="r" b="b"/>
              <a:pathLst>
                <a:path w="680" h="624" extrusionOk="0">
                  <a:moveTo>
                    <a:pt x="554" y="1"/>
                  </a:moveTo>
                  <a:cubicBezTo>
                    <a:pt x="524" y="1"/>
                    <a:pt x="495" y="12"/>
                    <a:pt x="473" y="35"/>
                  </a:cubicBezTo>
                  <a:lnTo>
                    <a:pt x="81" y="427"/>
                  </a:lnTo>
                  <a:cubicBezTo>
                    <a:pt x="1" y="511"/>
                    <a:pt x="76" y="624"/>
                    <a:pt x="165" y="624"/>
                  </a:cubicBezTo>
                  <a:cubicBezTo>
                    <a:pt x="191" y="624"/>
                    <a:pt x="219" y="614"/>
                    <a:pt x="244" y="590"/>
                  </a:cubicBezTo>
                  <a:lnTo>
                    <a:pt x="635" y="198"/>
                  </a:lnTo>
                  <a:cubicBezTo>
                    <a:pt x="680" y="154"/>
                    <a:pt x="680" y="80"/>
                    <a:pt x="635" y="35"/>
                  </a:cubicBezTo>
                  <a:cubicBezTo>
                    <a:pt x="613" y="12"/>
                    <a:pt x="584"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6"/>
            <p:cNvSpPr/>
            <p:nvPr/>
          </p:nvSpPr>
          <p:spPr>
            <a:xfrm>
              <a:off x="3463725" y="5130875"/>
              <a:ext cx="17000" cy="15600"/>
            </a:xfrm>
            <a:custGeom>
              <a:avLst/>
              <a:gdLst/>
              <a:ahLst/>
              <a:cxnLst/>
              <a:rect l="l" t="t" r="r" b="b"/>
              <a:pathLst>
                <a:path w="680" h="624" extrusionOk="0">
                  <a:moveTo>
                    <a:pt x="554" y="1"/>
                  </a:moveTo>
                  <a:cubicBezTo>
                    <a:pt x="524" y="1"/>
                    <a:pt x="495" y="12"/>
                    <a:pt x="473" y="35"/>
                  </a:cubicBezTo>
                  <a:lnTo>
                    <a:pt x="81" y="427"/>
                  </a:lnTo>
                  <a:cubicBezTo>
                    <a:pt x="1" y="510"/>
                    <a:pt x="76" y="624"/>
                    <a:pt x="165" y="624"/>
                  </a:cubicBezTo>
                  <a:cubicBezTo>
                    <a:pt x="191" y="624"/>
                    <a:pt x="219" y="614"/>
                    <a:pt x="244" y="590"/>
                  </a:cubicBezTo>
                  <a:lnTo>
                    <a:pt x="635" y="198"/>
                  </a:lnTo>
                  <a:cubicBezTo>
                    <a:pt x="680" y="152"/>
                    <a:pt x="680" y="80"/>
                    <a:pt x="635" y="35"/>
                  </a:cubicBezTo>
                  <a:cubicBezTo>
                    <a:pt x="613" y="12"/>
                    <a:pt x="583"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6"/>
            <p:cNvSpPr/>
            <p:nvPr/>
          </p:nvSpPr>
          <p:spPr>
            <a:xfrm>
              <a:off x="3429700" y="4971225"/>
              <a:ext cx="199450" cy="196675"/>
            </a:xfrm>
            <a:custGeom>
              <a:avLst/>
              <a:gdLst/>
              <a:ahLst/>
              <a:cxnLst/>
              <a:rect l="l" t="t" r="r" b="b"/>
              <a:pathLst>
                <a:path w="7978" h="7867" extrusionOk="0">
                  <a:moveTo>
                    <a:pt x="7709" y="233"/>
                  </a:moveTo>
                  <a:lnTo>
                    <a:pt x="7382" y="1352"/>
                  </a:lnTo>
                  <a:lnTo>
                    <a:pt x="6591" y="560"/>
                  </a:lnTo>
                  <a:lnTo>
                    <a:pt x="7709" y="233"/>
                  </a:lnTo>
                  <a:close/>
                  <a:moveTo>
                    <a:pt x="3332" y="2608"/>
                  </a:moveTo>
                  <a:lnTo>
                    <a:pt x="1922" y="4017"/>
                  </a:lnTo>
                  <a:lnTo>
                    <a:pt x="330" y="3878"/>
                  </a:lnTo>
                  <a:cubicBezTo>
                    <a:pt x="310" y="3877"/>
                    <a:pt x="300" y="3852"/>
                    <a:pt x="315" y="3838"/>
                  </a:cubicBezTo>
                  <a:cubicBezTo>
                    <a:pt x="1004" y="3149"/>
                    <a:pt x="1914" y="2727"/>
                    <a:pt x="2884" y="2645"/>
                  </a:cubicBezTo>
                  <a:lnTo>
                    <a:pt x="3332" y="2608"/>
                  </a:lnTo>
                  <a:close/>
                  <a:moveTo>
                    <a:pt x="1965" y="4298"/>
                  </a:moveTo>
                  <a:lnTo>
                    <a:pt x="2593" y="4927"/>
                  </a:lnTo>
                  <a:lnTo>
                    <a:pt x="2355" y="5164"/>
                  </a:lnTo>
                  <a:lnTo>
                    <a:pt x="1727" y="4537"/>
                  </a:lnTo>
                  <a:lnTo>
                    <a:pt x="1965" y="4298"/>
                  </a:lnTo>
                  <a:close/>
                  <a:moveTo>
                    <a:pt x="1867" y="5002"/>
                  </a:moveTo>
                  <a:lnTo>
                    <a:pt x="2192" y="5327"/>
                  </a:lnTo>
                  <a:lnTo>
                    <a:pt x="1913" y="5607"/>
                  </a:lnTo>
                  <a:cubicBezTo>
                    <a:pt x="1898" y="5622"/>
                    <a:pt x="1885" y="5638"/>
                    <a:pt x="1874" y="5654"/>
                  </a:cubicBezTo>
                  <a:lnTo>
                    <a:pt x="1583" y="5363"/>
                  </a:lnTo>
                  <a:cubicBezTo>
                    <a:pt x="1563" y="5342"/>
                    <a:pt x="1563" y="5308"/>
                    <a:pt x="1583" y="5287"/>
                  </a:cubicBezTo>
                  <a:lnTo>
                    <a:pt x="1867" y="5002"/>
                  </a:lnTo>
                  <a:close/>
                  <a:moveTo>
                    <a:pt x="6339" y="634"/>
                  </a:moveTo>
                  <a:lnTo>
                    <a:pt x="7310" y="1605"/>
                  </a:lnTo>
                  <a:lnTo>
                    <a:pt x="7016" y="2605"/>
                  </a:lnTo>
                  <a:lnTo>
                    <a:pt x="3807" y="5816"/>
                  </a:lnTo>
                  <a:lnTo>
                    <a:pt x="3180" y="5187"/>
                  </a:lnTo>
                  <a:lnTo>
                    <a:pt x="4643" y="3724"/>
                  </a:lnTo>
                  <a:cubicBezTo>
                    <a:pt x="4749" y="3617"/>
                    <a:pt x="4769" y="3437"/>
                    <a:pt x="4632" y="3300"/>
                  </a:cubicBezTo>
                  <a:cubicBezTo>
                    <a:pt x="4575" y="3243"/>
                    <a:pt x="4500" y="3215"/>
                    <a:pt x="4426" y="3215"/>
                  </a:cubicBezTo>
                  <a:cubicBezTo>
                    <a:pt x="4351" y="3215"/>
                    <a:pt x="4277" y="3243"/>
                    <a:pt x="4220" y="3300"/>
                  </a:cubicBezTo>
                  <a:lnTo>
                    <a:pt x="2756" y="4764"/>
                  </a:lnTo>
                  <a:lnTo>
                    <a:pt x="2128" y="4137"/>
                  </a:lnTo>
                  <a:lnTo>
                    <a:pt x="5338" y="926"/>
                  </a:lnTo>
                  <a:lnTo>
                    <a:pt x="6339" y="634"/>
                  </a:lnTo>
                  <a:close/>
                  <a:moveTo>
                    <a:pt x="4427" y="3444"/>
                  </a:moveTo>
                  <a:cubicBezTo>
                    <a:pt x="4481" y="3444"/>
                    <a:pt x="4528" y="3516"/>
                    <a:pt x="4475" y="3565"/>
                  </a:cubicBezTo>
                  <a:lnTo>
                    <a:pt x="2935" y="5105"/>
                  </a:lnTo>
                  <a:cubicBezTo>
                    <a:pt x="2853" y="5190"/>
                    <a:pt x="2251" y="5791"/>
                    <a:pt x="2178" y="5863"/>
                  </a:cubicBezTo>
                  <a:lnTo>
                    <a:pt x="2178" y="5861"/>
                  </a:lnTo>
                  <a:cubicBezTo>
                    <a:pt x="2163" y="5876"/>
                    <a:pt x="2146" y="5883"/>
                    <a:pt x="2130" y="5883"/>
                  </a:cubicBezTo>
                  <a:cubicBezTo>
                    <a:pt x="2077" y="5883"/>
                    <a:pt x="2032" y="5814"/>
                    <a:pt x="2081" y="5764"/>
                  </a:cubicBezTo>
                  <a:lnTo>
                    <a:pt x="4378" y="3468"/>
                  </a:lnTo>
                  <a:cubicBezTo>
                    <a:pt x="4393" y="3451"/>
                    <a:pt x="4411" y="3444"/>
                    <a:pt x="4427" y="3444"/>
                  </a:cubicBezTo>
                  <a:close/>
                  <a:moveTo>
                    <a:pt x="3018" y="5350"/>
                  </a:moveTo>
                  <a:lnTo>
                    <a:pt x="3645" y="5977"/>
                  </a:lnTo>
                  <a:lnTo>
                    <a:pt x="3414" y="6209"/>
                  </a:lnTo>
                  <a:cubicBezTo>
                    <a:pt x="3412" y="6210"/>
                    <a:pt x="3409" y="6211"/>
                    <a:pt x="3407" y="6211"/>
                  </a:cubicBezTo>
                  <a:cubicBezTo>
                    <a:pt x="3404" y="6211"/>
                    <a:pt x="3402" y="6210"/>
                    <a:pt x="3400" y="6209"/>
                  </a:cubicBezTo>
                  <a:lnTo>
                    <a:pt x="2780" y="5588"/>
                  </a:lnTo>
                  <a:lnTo>
                    <a:pt x="3018" y="5350"/>
                  </a:lnTo>
                  <a:close/>
                  <a:moveTo>
                    <a:pt x="2616" y="5751"/>
                  </a:moveTo>
                  <a:lnTo>
                    <a:pt x="2940" y="6075"/>
                  </a:lnTo>
                  <a:lnTo>
                    <a:pt x="2656" y="6359"/>
                  </a:lnTo>
                  <a:cubicBezTo>
                    <a:pt x="2645" y="6370"/>
                    <a:pt x="2631" y="6376"/>
                    <a:pt x="2618" y="6376"/>
                  </a:cubicBezTo>
                  <a:cubicBezTo>
                    <a:pt x="2604" y="6376"/>
                    <a:pt x="2590" y="6370"/>
                    <a:pt x="2579" y="6359"/>
                  </a:cubicBezTo>
                  <a:lnTo>
                    <a:pt x="2289" y="6069"/>
                  </a:lnTo>
                  <a:cubicBezTo>
                    <a:pt x="2305" y="6058"/>
                    <a:pt x="2321" y="6044"/>
                    <a:pt x="2336" y="6030"/>
                  </a:cubicBezTo>
                  <a:lnTo>
                    <a:pt x="2616" y="5751"/>
                  </a:lnTo>
                  <a:close/>
                  <a:moveTo>
                    <a:pt x="7721" y="0"/>
                  </a:moveTo>
                  <a:cubicBezTo>
                    <a:pt x="7700" y="0"/>
                    <a:pt x="7679" y="3"/>
                    <a:pt x="7657" y="10"/>
                  </a:cubicBezTo>
                  <a:lnTo>
                    <a:pt x="5246" y="714"/>
                  </a:lnTo>
                  <a:cubicBezTo>
                    <a:pt x="5227" y="719"/>
                    <a:pt x="5210" y="730"/>
                    <a:pt x="5196" y="743"/>
                  </a:cubicBezTo>
                  <a:lnTo>
                    <a:pt x="3585" y="2355"/>
                  </a:lnTo>
                  <a:lnTo>
                    <a:pt x="2865" y="2415"/>
                  </a:lnTo>
                  <a:cubicBezTo>
                    <a:pt x="1840" y="2501"/>
                    <a:pt x="880" y="2948"/>
                    <a:pt x="152" y="3675"/>
                  </a:cubicBezTo>
                  <a:cubicBezTo>
                    <a:pt x="0" y="3827"/>
                    <a:pt x="96" y="4088"/>
                    <a:pt x="311" y="4107"/>
                  </a:cubicBezTo>
                  <a:lnTo>
                    <a:pt x="1710" y="4230"/>
                  </a:lnTo>
                  <a:lnTo>
                    <a:pt x="1564" y="4375"/>
                  </a:lnTo>
                  <a:cubicBezTo>
                    <a:pt x="1474" y="4465"/>
                    <a:pt x="1474" y="4611"/>
                    <a:pt x="1564" y="4701"/>
                  </a:cubicBezTo>
                  <a:lnTo>
                    <a:pt x="1704" y="4841"/>
                  </a:lnTo>
                  <a:lnTo>
                    <a:pt x="1420" y="5124"/>
                  </a:lnTo>
                  <a:cubicBezTo>
                    <a:pt x="1310" y="5235"/>
                    <a:pt x="1310" y="5416"/>
                    <a:pt x="1420" y="5527"/>
                  </a:cubicBezTo>
                  <a:lnTo>
                    <a:pt x="2416" y="6524"/>
                  </a:lnTo>
                  <a:cubicBezTo>
                    <a:pt x="2472" y="6579"/>
                    <a:pt x="2545" y="6607"/>
                    <a:pt x="2618" y="6607"/>
                  </a:cubicBezTo>
                  <a:cubicBezTo>
                    <a:pt x="2691" y="6607"/>
                    <a:pt x="2764" y="6579"/>
                    <a:pt x="2820" y="6524"/>
                  </a:cubicBezTo>
                  <a:lnTo>
                    <a:pt x="3104" y="6240"/>
                  </a:lnTo>
                  <a:lnTo>
                    <a:pt x="3236" y="6373"/>
                  </a:lnTo>
                  <a:cubicBezTo>
                    <a:pt x="3283" y="6419"/>
                    <a:pt x="3345" y="6443"/>
                    <a:pt x="3407" y="6443"/>
                  </a:cubicBezTo>
                  <a:cubicBezTo>
                    <a:pt x="3468" y="6443"/>
                    <a:pt x="3530" y="6419"/>
                    <a:pt x="3577" y="6373"/>
                  </a:cubicBezTo>
                  <a:lnTo>
                    <a:pt x="3714" y="6236"/>
                  </a:lnTo>
                  <a:lnTo>
                    <a:pt x="3837" y="7634"/>
                  </a:lnTo>
                  <a:cubicBezTo>
                    <a:pt x="3849" y="7777"/>
                    <a:pt x="3968" y="7866"/>
                    <a:pt x="4091" y="7866"/>
                  </a:cubicBezTo>
                  <a:cubicBezTo>
                    <a:pt x="4154" y="7866"/>
                    <a:pt x="4218" y="7843"/>
                    <a:pt x="4270" y="7792"/>
                  </a:cubicBezTo>
                  <a:cubicBezTo>
                    <a:pt x="4714" y="7349"/>
                    <a:pt x="5058" y="6814"/>
                    <a:pt x="5274" y="6225"/>
                  </a:cubicBezTo>
                  <a:cubicBezTo>
                    <a:pt x="5299" y="6164"/>
                    <a:pt x="5269" y="6096"/>
                    <a:pt x="5207" y="6073"/>
                  </a:cubicBezTo>
                  <a:cubicBezTo>
                    <a:pt x="5194" y="6068"/>
                    <a:pt x="5180" y="6065"/>
                    <a:pt x="5167" y="6065"/>
                  </a:cubicBezTo>
                  <a:cubicBezTo>
                    <a:pt x="5119" y="6065"/>
                    <a:pt x="5073" y="6096"/>
                    <a:pt x="5058" y="6145"/>
                  </a:cubicBezTo>
                  <a:cubicBezTo>
                    <a:pt x="4853" y="6703"/>
                    <a:pt x="4529" y="7209"/>
                    <a:pt x="4107" y="7629"/>
                  </a:cubicBezTo>
                  <a:cubicBezTo>
                    <a:pt x="4102" y="7634"/>
                    <a:pt x="4096" y="7636"/>
                    <a:pt x="4090" y="7636"/>
                  </a:cubicBezTo>
                  <a:cubicBezTo>
                    <a:pt x="4079" y="7636"/>
                    <a:pt x="4068" y="7627"/>
                    <a:pt x="4067" y="7614"/>
                  </a:cubicBezTo>
                  <a:lnTo>
                    <a:pt x="3927" y="6023"/>
                  </a:lnTo>
                  <a:lnTo>
                    <a:pt x="5338" y="4612"/>
                  </a:lnTo>
                  <a:lnTo>
                    <a:pt x="5338" y="4612"/>
                  </a:lnTo>
                  <a:cubicBezTo>
                    <a:pt x="5290" y="5184"/>
                    <a:pt x="5278" y="5332"/>
                    <a:pt x="5212" y="5622"/>
                  </a:cubicBezTo>
                  <a:cubicBezTo>
                    <a:pt x="5202" y="5682"/>
                    <a:pt x="5241" y="5742"/>
                    <a:pt x="5301" y="5755"/>
                  </a:cubicBezTo>
                  <a:cubicBezTo>
                    <a:pt x="5310" y="5757"/>
                    <a:pt x="5319" y="5758"/>
                    <a:pt x="5328" y="5758"/>
                  </a:cubicBezTo>
                  <a:cubicBezTo>
                    <a:pt x="5379" y="5758"/>
                    <a:pt x="5425" y="5723"/>
                    <a:pt x="5437" y="5672"/>
                  </a:cubicBezTo>
                  <a:cubicBezTo>
                    <a:pt x="5518" y="5319"/>
                    <a:pt x="5523" y="5151"/>
                    <a:pt x="5589" y="4359"/>
                  </a:cubicBezTo>
                  <a:lnTo>
                    <a:pt x="7201" y="2748"/>
                  </a:lnTo>
                  <a:cubicBezTo>
                    <a:pt x="7214" y="2734"/>
                    <a:pt x="7225" y="2718"/>
                    <a:pt x="7230" y="2699"/>
                  </a:cubicBezTo>
                  <a:lnTo>
                    <a:pt x="7549" y="1605"/>
                  </a:lnTo>
                  <a:lnTo>
                    <a:pt x="7934" y="288"/>
                  </a:lnTo>
                  <a:cubicBezTo>
                    <a:pt x="7978" y="139"/>
                    <a:pt x="7863" y="0"/>
                    <a:pt x="7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6"/>
            <p:cNvSpPr/>
            <p:nvPr/>
          </p:nvSpPr>
          <p:spPr>
            <a:xfrm>
              <a:off x="3544050" y="5017025"/>
              <a:ext cx="46350" cy="36975"/>
            </a:xfrm>
            <a:custGeom>
              <a:avLst/>
              <a:gdLst/>
              <a:ahLst/>
              <a:cxnLst/>
              <a:rect l="l" t="t" r="r" b="b"/>
              <a:pathLst>
                <a:path w="1854" h="1479" extrusionOk="0">
                  <a:moveTo>
                    <a:pt x="1096" y="0"/>
                  </a:moveTo>
                  <a:cubicBezTo>
                    <a:pt x="1053" y="0"/>
                    <a:pt x="1011" y="25"/>
                    <a:pt x="991" y="68"/>
                  </a:cubicBezTo>
                  <a:cubicBezTo>
                    <a:pt x="965" y="127"/>
                    <a:pt x="991" y="194"/>
                    <a:pt x="1049" y="221"/>
                  </a:cubicBezTo>
                  <a:cubicBezTo>
                    <a:pt x="1279" y="325"/>
                    <a:pt x="1407" y="576"/>
                    <a:pt x="1353" y="824"/>
                  </a:cubicBezTo>
                  <a:cubicBezTo>
                    <a:pt x="1299" y="1070"/>
                    <a:pt x="1081" y="1248"/>
                    <a:pt x="828" y="1248"/>
                  </a:cubicBezTo>
                  <a:cubicBezTo>
                    <a:pt x="575" y="1248"/>
                    <a:pt x="356" y="1070"/>
                    <a:pt x="302" y="824"/>
                  </a:cubicBezTo>
                  <a:cubicBezTo>
                    <a:pt x="249" y="576"/>
                    <a:pt x="376" y="325"/>
                    <a:pt x="606" y="221"/>
                  </a:cubicBezTo>
                  <a:cubicBezTo>
                    <a:pt x="664" y="194"/>
                    <a:pt x="690" y="127"/>
                    <a:pt x="664" y="69"/>
                  </a:cubicBezTo>
                  <a:cubicBezTo>
                    <a:pt x="645" y="26"/>
                    <a:pt x="604" y="0"/>
                    <a:pt x="560" y="0"/>
                  </a:cubicBezTo>
                  <a:cubicBezTo>
                    <a:pt x="544" y="0"/>
                    <a:pt x="527" y="4"/>
                    <a:pt x="512" y="11"/>
                  </a:cubicBezTo>
                  <a:cubicBezTo>
                    <a:pt x="182" y="159"/>
                    <a:pt x="0" y="519"/>
                    <a:pt x="77" y="873"/>
                  </a:cubicBezTo>
                  <a:cubicBezTo>
                    <a:pt x="152" y="1225"/>
                    <a:pt x="466" y="1478"/>
                    <a:pt x="828" y="1478"/>
                  </a:cubicBezTo>
                  <a:cubicBezTo>
                    <a:pt x="1509" y="1477"/>
                    <a:pt x="1854" y="649"/>
                    <a:pt x="1371" y="167"/>
                  </a:cubicBezTo>
                  <a:cubicBezTo>
                    <a:pt x="1305" y="103"/>
                    <a:pt x="1228" y="49"/>
                    <a:pt x="1145" y="11"/>
                  </a:cubicBezTo>
                  <a:cubicBezTo>
                    <a:pt x="1129" y="4"/>
                    <a:pt x="1112"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6"/>
          <p:cNvGrpSpPr/>
          <p:nvPr/>
        </p:nvGrpSpPr>
        <p:grpSpPr>
          <a:xfrm>
            <a:off x="2156759" y="3308483"/>
            <a:ext cx="292843" cy="203476"/>
            <a:chOff x="4015575" y="1440050"/>
            <a:chExt cx="216600" cy="150500"/>
          </a:xfrm>
        </p:grpSpPr>
        <p:sp>
          <p:nvSpPr>
            <p:cNvPr id="480" name="Google Shape;480;p46"/>
            <p:cNvSpPr/>
            <p:nvPr/>
          </p:nvSpPr>
          <p:spPr>
            <a:xfrm>
              <a:off x="4189700" y="1469575"/>
              <a:ext cx="18825" cy="14475"/>
            </a:xfrm>
            <a:custGeom>
              <a:avLst/>
              <a:gdLst/>
              <a:ahLst/>
              <a:cxnLst/>
              <a:rect l="l" t="t" r="r" b="b"/>
              <a:pathLst>
                <a:path w="753" h="579" extrusionOk="0">
                  <a:moveTo>
                    <a:pt x="153" y="1"/>
                  </a:moveTo>
                  <a:cubicBezTo>
                    <a:pt x="110" y="1"/>
                    <a:pt x="67" y="22"/>
                    <a:pt x="40" y="61"/>
                  </a:cubicBezTo>
                  <a:cubicBezTo>
                    <a:pt x="0" y="123"/>
                    <a:pt x="16" y="206"/>
                    <a:pt x="78" y="248"/>
                  </a:cubicBezTo>
                  <a:cubicBezTo>
                    <a:pt x="222" y="343"/>
                    <a:pt x="372" y="447"/>
                    <a:pt x="522" y="553"/>
                  </a:cubicBezTo>
                  <a:cubicBezTo>
                    <a:pt x="546" y="570"/>
                    <a:pt x="573" y="578"/>
                    <a:pt x="600" y="578"/>
                  </a:cubicBezTo>
                  <a:cubicBezTo>
                    <a:pt x="642" y="578"/>
                    <a:pt x="684" y="558"/>
                    <a:pt x="709" y="521"/>
                  </a:cubicBezTo>
                  <a:cubicBezTo>
                    <a:pt x="753" y="460"/>
                    <a:pt x="739" y="377"/>
                    <a:pt x="678" y="334"/>
                  </a:cubicBezTo>
                  <a:cubicBezTo>
                    <a:pt x="525" y="225"/>
                    <a:pt x="373" y="121"/>
                    <a:pt x="228" y="23"/>
                  </a:cubicBezTo>
                  <a:cubicBezTo>
                    <a:pt x="205" y="8"/>
                    <a:pt x="179"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6"/>
            <p:cNvSpPr/>
            <p:nvPr/>
          </p:nvSpPr>
          <p:spPr>
            <a:xfrm>
              <a:off x="4056450" y="1440050"/>
              <a:ext cx="125150" cy="32325"/>
            </a:xfrm>
            <a:custGeom>
              <a:avLst/>
              <a:gdLst/>
              <a:ahLst/>
              <a:cxnLst/>
              <a:rect l="l" t="t" r="r" b="b"/>
              <a:pathLst>
                <a:path w="5006" h="1293" extrusionOk="0">
                  <a:moveTo>
                    <a:pt x="2697" y="0"/>
                  </a:moveTo>
                  <a:cubicBezTo>
                    <a:pt x="2036" y="0"/>
                    <a:pt x="1180" y="342"/>
                    <a:pt x="81" y="1044"/>
                  </a:cubicBezTo>
                  <a:cubicBezTo>
                    <a:pt x="18" y="1084"/>
                    <a:pt x="1" y="1168"/>
                    <a:pt x="41" y="1230"/>
                  </a:cubicBezTo>
                  <a:cubicBezTo>
                    <a:pt x="66" y="1270"/>
                    <a:pt x="110" y="1293"/>
                    <a:pt x="154" y="1293"/>
                  </a:cubicBezTo>
                  <a:cubicBezTo>
                    <a:pt x="179" y="1293"/>
                    <a:pt x="204" y="1286"/>
                    <a:pt x="227" y="1271"/>
                  </a:cubicBezTo>
                  <a:cubicBezTo>
                    <a:pt x="1281" y="597"/>
                    <a:pt x="2089" y="270"/>
                    <a:pt x="2697" y="270"/>
                  </a:cubicBezTo>
                  <a:cubicBezTo>
                    <a:pt x="3230" y="270"/>
                    <a:pt x="3913" y="520"/>
                    <a:pt x="4783" y="1036"/>
                  </a:cubicBezTo>
                  <a:cubicBezTo>
                    <a:pt x="4805" y="1048"/>
                    <a:pt x="4828" y="1054"/>
                    <a:pt x="4851" y="1054"/>
                  </a:cubicBezTo>
                  <a:cubicBezTo>
                    <a:pt x="4897" y="1054"/>
                    <a:pt x="4943" y="1031"/>
                    <a:pt x="4968" y="989"/>
                  </a:cubicBezTo>
                  <a:cubicBezTo>
                    <a:pt x="5006" y="924"/>
                    <a:pt x="4984" y="842"/>
                    <a:pt x="4921" y="803"/>
                  </a:cubicBezTo>
                  <a:lnTo>
                    <a:pt x="4921" y="804"/>
                  </a:lnTo>
                  <a:cubicBezTo>
                    <a:pt x="4007" y="263"/>
                    <a:pt x="3280" y="0"/>
                    <a:pt x="2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6"/>
            <p:cNvSpPr/>
            <p:nvPr/>
          </p:nvSpPr>
          <p:spPr>
            <a:xfrm>
              <a:off x="4015575" y="1458025"/>
              <a:ext cx="216600" cy="132525"/>
            </a:xfrm>
            <a:custGeom>
              <a:avLst/>
              <a:gdLst/>
              <a:ahLst/>
              <a:cxnLst/>
              <a:rect l="l" t="t" r="r" b="b"/>
              <a:pathLst>
                <a:path w="8664" h="5301" extrusionOk="0">
                  <a:moveTo>
                    <a:pt x="4332" y="270"/>
                  </a:moveTo>
                  <a:cubicBezTo>
                    <a:pt x="5433" y="270"/>
                    <a:pt x="7633" y="1995"/>
                    <a:pt x="8282" y="2524"/>
                  </a:cubicBezTo>
                  <a:cubicBezTo>
                    <a:pt x="8361" y="2589"/>
                    <a:pt x="8361" y="2711"/>
                    <a:pt x="8282" y="2776"/>
                  </a:cubicBezTo>
                  <a:cubicBezTo>
                    <a:pt x="7633" y="3305"/>
                    <a:pt x="5433" y="5031"/>
                    <a:pt x="4332" y="5031"/>
                  </a:cubicBezTo>
                  <a:cubicBezTo>
                    <a:pt x="3229" y="5031"/>
                    <a:pt x="1030" y="3305"/>
                    <a:pt x="382" y="2776"/>
                  </a:cubicBezTo>
                  <a:cubicBezTo>
                    <a:pt x="302" y="2711"/>
                    <a:pt x="302" y="2589"/>
                    <a:pt x="382" y="2524"/>
                  </a:cubicBezTo>
                  <a:cubicBezTo>
                    <a:pt x="1030" y="1995"/>
                    <a:pt x="3229" y="270"/>
                    <a:pt x="4332" y="270"/>
                  </a:cubicBezTo>
                  <a:close/>
                  <a:moveTo>
                    <a:pt x="4332" y="0"/>
                  </a:moveTo>
                  <a:cubicBezTo>
                    <a:pt x="3173" y="0"/>
                    <a:pt x="1065" y="1620"/>
                    <a:pt x="211" y="2316"/>
                  </a:cubicBezTo>
                  <a:cubicBezTo>
                    <a:pt x="0" y="2488"/>
                    <a:pt x="0" y="2812"/>
                    <a:pt x="211" y="2985"/>
                  </a:cubicBezTo>
                  <a:cubicBezTo>
                    <a:pt x="1065" y="3681"/>
                    <a:pt x="3173" y="5300"/>
                    <a:pt x="4332" y="5300"/>
                  </a:cubicBezTo>
                  <a:cubicBezTo>
                    <a:pt x="5490" y="5300"/>
                    <a:pt x="7599" y="3681"/>
                    <a:pt x="8451" y="2985"/>
                  </a:cubicBezTo>
                  <a:cubicBezTo>
                    <a:pt x="8664" y="2812"/>
                    <a:pt x="8664" y="2488"/>
                    <a:pt x="8451" y="2316"/>
                  </a:cubicBezTo>
                  <a:cubicBezTo>
                    <a:pt x="7599" y="1620"/>
                    <a:pt x="5490" y="0"/>
                    <a:pt x="4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6"/>
            <p:cNvSpPr/>
            <p:nvPr/>
          </p:nvSpPr>
          <p:spPr>
            <a:xfrm>
              <a:off x="4075175" y="1476000"/>
              <a:ext cx="97800" cy="96575"/>
            </a:xfrm>
            <a:custGeom>
              <a:avLst/>
              <a:gdLst/>
              <a:ahLst/>
              <a:cxnLst/>
              <a:rect l="l" t="t" r="r" b="b"/>
              <a:pathLst>
                <a:path w="3912" h="3863" extrusionOk="0">
                  <a:moveTo>
                    <a:pt x="1948" y="0"/>
                  </a:moveTo>
                  <a:cubicBezTo>
                    <a:pt x="1926" y="0"/>
                    <a:pt x="1905" y="1"/>
                    <a:pt x="1883" y="2"/>
                  </a:cubicBezTo>
                  <a:cubicBezTo>
                    <a:pt x="872" y="35"/>
                    <a:pt x="51" y="854"/>
                    <a:pt x="18" y="1866"/>
                  </a:cubicBezTo>
                  <a:cubicBezTo>
                    <a:pt x="0" y="2349"/>
                    <a:pt x="167" y="2823"/>
                    <a:pt x="483" y="3189"/>
                  </a:cubicBezTo>
                  <a:cubicBezTo>
                    <a:pt x="510" y="3220"/>
                    <a:pt x="547" y="3235"/>
                    <a:pt x="585" y="3235"/>
                  </a:cubicBezTo>
                  <a:cubicBezTo>
                    <a:pt x="618" y="3235"/>
                    <a:pt x="652" y="3222"/>
                    <a:pt x="679" y="3196"/>
                  </a:cubicBezTo>
                  <a:lnTo>
                    <a:pt x="680" y="3193"/>
                  </a:lnTo>
                  <a:cubicBezTo>
                    <a:pt x="728" y="3143"/>
                    <a:pt x="731" y="3065"/>
                    <a:pt x="685" y="3011"/>
                  </a:cubicBezTo>
                  <a:cubicBezTo>
                    <a:pt x="409" y="2690"/>
                    <a:pt x="267" y="2275"/>
                    <a:pt x="288" y="1851"/>
                  </a:cubicBezTo>
                  <a:cubicBezTo>
                    <a:pt x="329" y="999"/>
                    <a:pt x="1018" y="310"/>
                    <a:pt x="1870" y="271"/>
                  </a:cubicBezTo>
                  <a:cubicBezTo>
                    <a:pt x="1896" y="270"/>
                    <a:pt x="1922" y="269"/>
                    <a:pt x="1948" y="269"/>
                  </a:cubicBezTo>
                  <a:cubicBezTo>
                    <a:pt x="2873" y="269"/>
                    <a:pt x="3626" y="1029"/>
                    <a:pt x="3609" y="1964"/>
                  </a:cubicBezTo>
                  <a:cubicBezTo>
                    <a:pt x="3592" y="2841"/>
                    <a:pt x="2884" y="3561"/>
                    <a:pt x="2007" y="3592"/>
                  </a:cubicBezTo>
                  <a:cubicBezTo>
                    <a:pt x="1987" y="3592"/>
                    <a:pt x="1967" y="3593"/>
                    <a:pt x="1947" y="3593"/>
                  </a:cubicBezTo>
                  <a:cubicBezTo>
                    <a:pt x="1673" y="3593"/>
                    <a:pt x="1403" y="3524"/>
                    <a:pt x="1160" y="3394"/>
                  </a:cubicBezTo>
                  <a:cubicBezTo>
                    <a:pt x="1140" y="3383"/>
                    <a:pt x="1118" y="3378"/>
                    <a:pt x="1096" y="3378"/>
                  </a:cubicBezTo>
                  <a:cubicBezTo>
                    <a:pt x="1062" y="3378"/>
                    <a:pt x="1028" y="3391"/>
                    <a:pt x="1003" y="3417"/>
                  </a:cubicBezTo>
                  <a:lnTo>
                    <a:pt x="1000" y="3419"/>
                  </a:lnTo>
                  <a:cubicBezTo>
                    <a:pt x="937" y="3483"/>
                    <a:pt x="953" y="3588"/>
                    <a:pt x="1031" y="3631"/>
                  </a:cubicBezTo>
                  <a:cubicBezTo>
                    <a:pt x="1313" y="3783"/>
                    <a:pt x="1629" y="3863"/>
                    <a:pt x="1949" y="3863"/>
                  </a:cubicBezTo>
                  <a:cubicBezTo>
                    <a:pt x="1962" y="3863"/>
                    <a:pt x="1975" y="3863"/>
                    <a:pt x="1988" y="3862"/>
                  </a:cubicBezTo>
                  <a:cubicBezTo>
                    <a:pt x="3010" y="3839"/>
                    <a:pt x="3845" y="3016"/>
                    <a:pt x="3877" y="1994"/>
                  </a:cubicBezTo>
                  <a:cubicBezTo>
                    <a:pt x="3911" y="899"/>
                    <a:pt x="3033" y="0"/>
                    <a:pt x="1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6"/>
            <p:cNvSpPr/>
            <p:nvPr/>
          </p:nvSpPr>
          <p:spPr>
            <a:xfrm>
              <a:off x="4096000" y="1498450"/>
              <a:ext cx="53700" cy="51675"/>
            </a:xfrm>
            <a:custGeom>
              <a:avLst/>
              <a:gdLst/>
              <a:ahLst/>
              <a:cxnLst/>
              <a:rect l="l" t="t" r="r" b="b"/>
              <a:pathLst>
                <a:path w="2148" h="2067" extrusionOk="0">
                  <a:moveTo>
                    <a:pt x="1115" y="0"/>
                  </a:moveTo>
                  <a:cubicBezTo>
                    <a:pt x="696" y="0"/>
                    <a:pt x="321" y="252"/>
                    <a:pt x="161" y="638"/>
                  </a:cubicBezTo>
                  <a:cubicBezTo>
                    <a:pt x="0" y="1024"/>
                    <a:pt x="89" y="1469"/>
                    <a:pt x="384" y="1763"/>
                  </a:cubicBezTo>
                  <a:cubicBezTo>
                    <a:pt x="582" y="1962"/>
                    <a:pt x="847" y="2066"/>
                    <a:pt x="1115" y="2066"/>
                  </a:cubicBezTo>
                  <a:cubicBezTo>
                    <a:pt x="1248" y="2066"/>
                    <a:pt x="1382" y="2041"/>
                    <a:pt x="1509" y="1988"/>
                  </a:cubicBezTo>
                  <a:cubicBezTo>
                    <a:pt x="1896" y="1828"/>
                    <a:pt x="2147" y="1451"/>
                    <a:pt x="2147" y="1034"/>
                  </a:cubicBezTo>
                  <a:cubicBezTo>
                    <a:pt x="2147" y="959"/>
                    <a:pt x="2087" y="898"/>
                    <a:pt x="2013" y="898"/>
                  </a:cubicBezTo>
                  <a:cubicBezTo>
                    <a:pt x="1939" y="898"/>
                    <a:pt x="1878" y="959"/>
                    <a:pt x="1878" y="1033"/>
                  </a:cubicBezTo>
                  <a:cubicBezTo>
                    <a:pt x="1878" y="1342"/>
                    <a:pt x="1692" y="1621"/>
                    <a:pt x="1407" y="1739"/>
                  </a:cubicBezTo>
                  <a:cubicBezTo>
                    <a:pt x="1313" y="1778"/>
                    <a:pt x="1214" y="1797"/>
                    <a:pt x="1115" y="1797"/>
                  </a:cubicBezTo>
                  <a:cubicBezTo>
                    <a:pt x="917" y="1797"/>
                    <a:pt x="721" y="1720"/>
                    <a:pt x="575" y="1574"/>
                  </a:cubicBezTo>
                  <a:cubicBezTo>
                    <a:pt x="356" y="1354"/>
                    <a:pt x="291" y="1026"/>
                    <a:pt x="410" y="740"/>
                  </a:cubicBezTo>
                  <a:cubicBezTo>
                    <a:pt x="527" y="455"/>
                    <a:pt x="805" y="269"/>
                    <a:pt x="1115" y="269"/>
                  </a:cubicBezTo>
                  <a:cubicBezTo>
                    <a:pt x="1189" y="269"/>
                    <a:pt x="1250" y="209"/>
                    <a:pt x="1250" y="135"/>
                  </a:cubicBezTo>
                  <a:cubicBezTo>
                    <a:pt x="1250" y="61"/>
                    <a:pt x="1189" y="0"/>
                    <a:pt x="1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6"/>
            <p:cNvSpPr/>
            <p:nvPr/>
          </p:nvSpPr>
          <p:spPr>
            <a:xfrm>
              <a:off x="4126825" y="1502950"/>
              <a:ext cx="18400" cy="15750"/>
            </a:xfrm>
            <a:custGeom>
              <a:avLst/>
              <a:gdLst/>
              <a:ahLst/>
              <a:cxnLst/>
              <a:rect l="l" t="t" r="r" b="b"/>
              <a:pathLst>
                <a:path w="736" h="630" extrusionOk="0">
                  <a:moveTo>
                    <a:pt x="420" y="0"/>
                  </a:moveTo>
                  <a:cubicBezTo>
                    <a:pt x="140" y="0"/>
                    <a:pt x="0" y="338"/>
                    <a:pt x="198" y="536"/>
                  </a:cubicBezTo>
                  <a:cubicBezTo>
                    <a:pt x="262" y="601"/>
                    <a:pt x="341" y="629"/>
                    <a:pt x="418" y="629"/>
                  </a:cubicBezTo>
                  <a:cubicBezTo>
                    <a:pt x="580" y="629"/>
                    <a:pt x="735" y="503"/>
                    <a:pt x="735" y="314"/>
                  </a:cubicBezTo>
                  <a:cubicBezTo>
                    <a:pt x="734" y="140"/>
                    <a:pt x="594" y="0"/>
                    <a:pt x="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489"/>
        <p:cNvGrpSpPr/>
        <p:nvPr/>
      </p:nvGrpSpPr>
      <p:grpSpPr>
        <a:xfrm>
          <a:off x="0" y="0"/>
          <a:ext cx="0" cy="0"/>
          <a:chOff x="0" y="0"/>
          <a:chExt cx="0" cy="0"/>
        </a:xfrm>
      </p:grpSpPr>
      <p:sp>
        <p:nvSpPr>
          <p:cNvPr id="490" name="Google Shape;490;p47"/>
          <p:cNvSpPr/>
          <p:nvPr/>
        </p:nvSpPr>
        <p:spPr>
          <a:xfrm>
            <a:off x="723600" y="2320725"/>
            <a:ext cx="7700400" cy="107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1" name="Google Shape;491;p47"/>
          <p:cNvPicPr preferRelativeResize="0"/>
          <p:nvPr/>
        </p:nvPicPr>
        <p:blipFill rotWithShape="1">
          <a:blip r:embed="rId3">
            <a:alphaModFix/>
          </a:blip>
          <a:srcRect l="6086" t="71011" r="74610"/>
          <a:stretch/>
        </p:blipFill>
        <p:spPr>
          <a:xfrm>
            <a:off x="1675950" y="2949925"/>
            <a:ext cx="1497601" cy="1490999"/>
          </a:xfrm>
          <a:prstGeom prst="rect">
            <a:avLst/>
          </a:prstGeom>
          <a:noFill/>
          <a:ln>
            <a:noFill/>
          </a:ln>
        </p:spPr>
      </p:pic>
      <p:pic>
        <p:nvPicPr>
          <p:cNvPr id="492" name="Google Shape;492;p47"/>
          <p:cNvPicPr preferRelativeResize="0"/>
          <p:nvPr/>
        </p:nvPicPr>
        <p:blipFill rotWithShape="1">
          <a:blip r:embed="rId3">
            <a:alphaModFix/>
          </a:blip>
          <a:srcRect l="24179" t="38427" r="56516" b="32583"/>
          <a:stretch/>
        </p:blipFill>
        <p:spPr>
          <a:xfrm>
            <a:off x="3106350" y="1279275"/>
            <a:ext cx="1497601" cy="1490999"/>
          </a:xfrm>
          <a:prstGeom prst="rect">
            <a:avLst/>
          </a:prstGeom>
          <a:noFill/>
          <a:ln>
            <a:noFill/>
          </a:ln>
        </p:spPr>
      </p:pic>
      <p:pic>
        <p:nvPicPr>
          <p:cNvPr id="493" name="Google Shape;493;p47"/>
          <p:cNvPicPr preferRelativeResize="0"/>
          <p:nvPr/>
        </p:nvPicPr>
        <p:blipFill rotWithShape="1">
          <a:blip r:embed="rId3">
            <a:alphaModFix/>
          </a:blip>
          <a:srcRect l="61140" t="39071" r="19556" b="31939"/>
          <a:stretch/>
        </p:blipFill>
        <p:spPr>
          <a:xfrm>
            <a:off x="5973725" y="1279275"/>
            <a:ext cx="1497601" cy="1490999"/>
          </a:xfrm>
          <a:prstGeom prst="rect">
            <a:avLst/>
          </a:prstGeom>
          <a:noFill/>
          <a:ln>
            <a:noFill/>
          </a:ln>
        </p:spPr>
      </p:pic>
      <p:pic>
        <p:nvPicPr>
          <p:cNvPr id="494" name="Google Shape;494;p47"/>
          <p:cNvPicPr preferRelativeResize="0"/>
          <p:nvPr/>
        </p:nvPicPr>
        <p:blipFill rotWithShape="1">
          <a:blip r:embed="rId3">
            <a:alphaModFix/>
          </a:blip>
          <a:srcRect l="54621" t="71709" r="26075" b="-698"/>
          <a:stretch/>
        </p:blipFill>
        <p:spPr>
          <a:xfrm>
            <a:off x="4540063" y="2957900"/>
            <a:ext cx="1497601" cy="1490999"/>
          </a:xfrm>
          <a:prstGeom prst="rect">
            <a:avLst/>
          </a:prstGeom>
          <a:noFill/>
          <a:ln>
            <a:noFill/>
          </a:ln>
        </p:spPr>
      </p:pic>
      <p:sp>
        <p:nvSpPr>
          <p:cNvPr id="495" name="Google Shape;495;p47"/>
          <p:cNvSpPr txBox="1"/>
          <p:nvPr/>
        </p:nvSpPr>
        <p:spPr>
          <a:xfrm>
            <a:off x="1746888" y="2996281"/>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1</a:t>
            </a:r>
            <a:endParaRPr sz="1200">
              <a:solidFill>
                <a:srgbClr val="FFFFFF"/>
              </a:solidFill>
              <a:latin typeface="DM Serif Display"/>
              <a:ea typeface="DM Serif Display"/>
              <a:cs typeface="DM Serif Display"/>
              <a:sym typeface="DM Serif Display"/>
            </a:endParaRPr>
          </a:p>
        </p:txBody>
      </p:sp>
      <p:sp>
        <p:nvSpPr>
          <p:cNvPr id="496" name="Google Shape;496;p47"/>
          <p:cNvSpPr txBox="1"/>
          <p:nvPr/>
        </p:nvSpPr>
        <p:spPr>
          <a:xfrm>
            <a:off x="3180588" y="2320719"/>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2</a:t>
            </a:r>
            <a:endParaRPr sz="1200">
              <a:solidFill>
                <a:srgbClr val="FFFFFF"/>
              </a:solidFill>
              <a:latin typeface="DM Serif Display"/>
              <a:ea typeface="DM Serif Display"/>
              <a:cs typeface="DM Serif Display"/>
              <a:sym typeface="DM Serif Display"/>
            </a:endParaRPr>
          </a:p>
        </p:txBody>
      </p:sp>
      <p:sp>
        <p:nvSpPr>
          <p:cNvPr id="497" name="Google Shape;497;p47"/>
          <p:cNvSpPr txBox="1"/>
          <p:nvPr/>
        </p:nvSpPr>
        <p:spPr>
          <a:xfrm>
            <a:off x="4600638" y="2996281"/>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3</a:t>
            </a:r>
            <a:endParaRPr sz="1200">
              <a:solidFill>
                <a:srgbClr val="FFFFFF"/>
              </a:solidFill>
              <a:latin typeface="DM Serif Display"/>
              <a:ea typeface="DM Serif Display"/>
              <a:cs typeface="DM Serif Display"/>
              <a:sym typeface="DM Serif Display"/>
            </a:endParaRPr>
          </a:p>
        </p:txBody>
      </p:sp>
      <p:sp>
        <p:nvSpPr>
          <p:cNvPr id="498" name="Google Shape;498;p47"/>
          <p:cNvSpPr txBox="1"/>
          <p:nvPr/>
        </p:nvSpPr>
        <p:spPr>
          <a:xfrm>
            <a:off x="6047963" y="2320719"/>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4</a:t>
            </a:r>
            <a:endParaRPr sz="1200">
              <a:solidFill>
                <a:srgbClr val="FFFFFF"/>
              </a:solidFill>
              <a:latin typeface="DM Serif Display"/>
              <a:ea typeface="DM Serif Display"/>
              <a:cs typeface="DM Serif Display"/>
              <a:sym typeface="DM Serif Display"/>
            </a:endParaRPr>
          </a:p>
        </p:txBody>
      </p:sp>
      <p:sp>
        <p:nvSpPr>
          <p:cNvPr id="499" name="Google Shape;499;p47"/>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Sales and Distribution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grpSp>
        <p:nvGrpSpPr>
          <p:cNvPr id="500" name="Google Shape;500;p47"/>
          <p:cNvGrpSpPr/>
          <p:nvPr/>
        </p:nvGrpSpPr>
        <p:grpSpPr>
          <a:xfrm>
            <a:off x="2186215" y="3563999"/>
            <a:ext cx="470481" cy="278805"/>
            <a:chOff x="6442025" y="660325"/>
            <a:chExt cx="267425" cy="158475"/>
          </a:xfrm>
        </p:grpSpPr>
        <p:sp>
          <p:nvSpPr>
            <p:cNvPr id="501" name="Google Shape;501;p47"/>
            <p:cNvSpPr/>
            <p:nvPr/>
          </p:nvSpPr>
          <p:spPr>
            <a:xfrm>
              <a:off x="6475575" y="688425"/>
              <a:ext cx="41850" cy="13225"/>
            </a:xfrm>
            <a:custGeom>
              <a:avLst/>
              <a:gdLst/>
              <a:ahLst/>
              <a:cxnLst/>
              <a:rect l="l" t="t" r="r" b="b"/>
              <a:pathLst>
                <a:path w="1674" h="529" extrusionOk="0">
                  <a:moveTo>
                    <a:pt x="618" y="1"/>
                  </a:moveTo>
                  <a:cubicBezTo>
                    <a:pt x="468" y="1"/>
                    <a:pt x="304" y="15"/>
                    <a:pt x="125" y="51"/>
                  </a:cubicBezTo>
                  <a:cubicBezTo>
                    <a:pt x="53" y="65"/>
                    <a:pt x="0" y="130"/>
                    <a:pt x="0" y="204"/>
                  </a:cubicBezTo>
                  <a:lnTo>
                    <a:pt x="0" y="372"/>
                  </a:lnTo>
                  <a:cubicBezTo>
                    <a:pt x="3" y="456"/>
                    <a:pt x="72" y="523"/>
                    <a:pt x="156" y="523"/>
                  </a:cubicBezTo>
                  <a:cubicBezTo>
                    <a:pt x="241" y="523"/>
                    <a:pt x="310" y="456"/>
                    <a:pt x="313" y="372"/>
                  </a:cubicBezTo>
                  <a:lnTo>
                    <a:pt x="313" y="336"/>
                  </a:lnTo>
                  <a:cubicBezTo>
                    <a:pt x="421" y="321"/>
                    <a:pt x="522" y="315"/>
                    <a:pt x="615" y="315"/>
                  </a:cubicBezTo>
                  <a:cubicBezTo>
                    <a:pt x="810" y="315"/>
                    <a:pt x="969" y="342"/>
                    <a:pt x="1084" y="372"/>
                  </a:cubicBezTo>
                  <a:cubicBezTo>
                    <a:pt x="1290" y="426"/>
                    <a:pt x="1406" y="500"/>
                    <a:pt x="1410" y="503"/>
                  </a:cubicBezTo>
                  <a:cubicBezTo>
                    <a:pt x="1436" y="520"/>
                    <a:pt x="1466" y="529"/>
                    <a:pt x="1496" y="529"/>
                  </a:cubicBezTo>
                  <a:cubicBezTo>
                    <a:pt x="1546" y="529"/>
                    <a:pt x="1596" y="504"/>
                    <a:pt x="1626" y="458"/>
                  </a:cubicBezTo>
                  <a:cubicBezTo>
                    <a:pt x="1674" y="386"/>
                    <a:pt x="1655" y="289"/>
                    <a:pt x="1582" y="242"/>
                  </a:cubicBezTo>
                  <a:cubicBezTo>
                    <a:pt x="1564" y="229"/>
                    <a:pt x="1213" y="1"/>
                    <a:pt x="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7"/>
            <p:cNvSpPr/>
            <p:nvPr/>
          </p:nvSpPr>
          <p:spPr>
            <a:xfrm>
              <a:off x="6462950" y="781650"/>
              <a:ext cx="8000" cy="28925"/>
            </a:xfrm>
            <a:custGeom>
              <a:avLst/>
              <a:gdLst/>
              <a:ahLst/>
              <a:cxnLst/>
              <a:rect l="l" t="t" r="r" b="b"/>
              <a:pathLst>
                <a:path w="320" h="1157" extrusionOk="0">
                  <a:moveTo>
                    <a:pt x="159" y="1"/>
                  </a:moveTo>
                  <a:cubicBezTo>
                    <a:pt x="73" y="1"/>
                    <a:pt x="3" y="71"/>
                    <a:pt x="3" y="158"/>
                  </a:cubicBezTo>
                  <a:lnTo>
                    <a:pt x="3" y="995"/>
                  </a:lnTo>
                  <a:cubicBezTo>
                    <a:pt x="0" y="1083"/>
                    <a:pt x="70" y="1157"/>
                    <a:pt x="159" y="1157"/>
                  </a:cubicBezTo>
                  <a:cubicBezTo>
                    <a:pt x="248" y="1157"/>
                    <a:pt x="319" y="1083"/>
                    <a:pt x="315" y="995"/>
                  </a:cubicBezTo>
                  <a:lnTo>
                    <a:pt x="315" y="158"/>
                  </a:lnTo>
                  <a:cubicBezTo>
                    <a:pt x="317" y="72"/>
                    <a:pt x="247" y="1"/>
                    <a:pt x="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7"/>
            <p:cNvSpPr/>
            <p:nvPr/>
          </p:nvSpPr>
          <p:spPr>
            <a:xfrm>
              <a:off x="6442025" y="664525"/>
              <a:ext cx="108425" cy="146050"/>
            </a:xfrm>
            <a:custGeom>
              <a:avLst/>
              <a:gdLst/>
              <a:ahLst/>
              <a:cxnLst/>
              <a:rect l="l" t="t" r="r" b="b"/>
              <a:pathLst>
                <a:path w="4337" h="5842" extrusionOk="0">
                  <a:moveTo>
                    <a:pt x="3349" y="312"/>
                  </a:moveTo>
                  <a:lnTo>
                    <a:pt x="3349" y="1090"/>
                  </a:lnTo>
                  <a:cubicBezTo>
                    <a:pt x="3349" y="1222"/>
                    <a:pt x="3318" y="1351"/>
                    <a:pt x="3261" y="1470"/>
                  </a:cubicBezTo>
                  <a:lnTo>
                    <a:pt x="3199" y="1592"/>
                  </a:lnTo>
                  <a:cubicBezTo>
                    <a:pt x="3188" y="1614"/>
                    <a:pt x="3182" y="1638"/>
                    <a:pt x="3182" y="1662"/>
                  </a:cubicBezTo>
                  <a:lnTo>
                    <a:pt x="3182" y="1997"/>
                  </a:lnTo>
                  <a:cubicBezTo>
                    <a:pt x="3184" y="2272"/>
                    <a:pt x="3072" y="2534"/>
                    <a:pt x="2874" y="2726"/>
                  </a:cubicBezTo>
                  <a:cubicBezTo>
                    <a:pt x="2686" y="2910"/>
                    <a:pt x="2434" y="3012"/>
                    <a:pt x="2171" y="3012"/>
                  </a:cubicBezTo>
                  <a:cubicBezTo>
                    <a:pt x="2160" y="3012"/>
                    <a:pt x="2148" y="3011"/>
                    <a:pt x="2136" y="3011"/>
                  </a:cubicBezTo>
                  <a:cubicBezTo>
                    <a:pt x="1594" y="2995"/>
                    <a:pt x="1152" y="2518"/>
                    <a:pt x="1152" y="1947"/>
                  </a:cubicBezTo>
                  <a:lnTo>
                    <a:pt x="1152" y="1662"/>
                  </a:lnTo>
                  <a:cubicBezTo>
                    <a:pt x="1152" y="1638"/>
                    <a:pt x="1147" y="1614"/>
                    <a:pt x="1136" y="1592"/>
                  </a:cubicBezTo>
                  <a:lnTo>
                    <a:pt x="1074" y="1470"/>
                  </a:lnTo>
                  <a:cubicBezTo>
                    <a:pt x="1016" y="1351"/>
                    <a:pt x="986" y="1222"/>
                    <a:pt x="986" y="1090"/>
                  </a:cubicBezTo>
                  <a:cubicBezTo>
                    <a:pt x="986" y="661"/>
                    <a:pt x="1333" y="313"/>
                    <a:pt x="1762" y="312"/>
                  </a:cubicBezTo>
                  <a:close/>
                  <a:moveTo>
                    <a:pt x="1655" y="3217"/>
                  </a:moveTo>
                  <a:cubicBezTo>
                    <a:pt x="1804" y="3283"/>
                    <a:pt x="1964" y="3319"/>
                    <a:pt x="2127" y="3325"/>
                  </a:cubicBezTo>
                  <a:lnTo>
                    <a:pt x="2169" y="3325"/>
                  </a:lnTo>
                  <a:cubicBezTo>
                    <a:pt x="2344" y="3325"/>
                    <a:pt x="2519" y="3290"/>
                    <a:pt x="2680" y="3222"/>
                  </a:cubicBezTo>
                  <a:lnTo>
                    <a:pt x="2680" y="3438"/>
                  </a:lnTo>
                  <a:cubicBezTo>
                    <a:pt x="2680" y="3485"/>
                    <a:pt x="2688" y="3532"/>
                    <a:pt x="2701" y="3576"/>
                  </a:cubicBezTo>
                  <a:lnTo>
                    <a:pt x="2167" y="3977"/>
                  </a:lnTo>
                  <a:lnTo>
                    <a:pt x="1634" y="3578"/>
                  </a:lnTo>
                  <a:cubicBezTo>
                    <a:pt x="1648" y="3532"/>
                    <a:pt x="1655" y="3486"/>
                    <a:pt x="1655" y="3439"/>
                  </a:cubicBezTo>
                  <a:lnTo>
                    <a:pt x="1655" y="3217"/>
                  </a:lnTo>
                  <a:close/>
                  <a:moveTo>
                    <a:pt x="3509" y="1"/>
                  </a:moveTo>
                  <a:cubicBezTo>
                    <a:pt x="3508" y="1"/>
                    <a:pt x="3508" y="1"/>
                    <a:pt x="3507" y="1"/>
                  </a:cubicBezTo>
                  <a:lnTo>
                    <a:pt x="1764" y="1"/>
                  </a:lnTo>
                  <a:cubicBezTo>
                    <a:pt x="1161" y="1"/>
                    <a:pt x="673" y="490"/>
                    <a:pt x="673" y="1091"/>
                  </a:cubicBezTo>
                  <a:cubicBezTo>
                    <a:pt x="673" y="1272"/>
                    <a:pt x="715" y="1449"/>
                    <a:pt x="796" y="1611"/>
                  </a:cubicBezTo>
                  <a:lnTo>
                    <a:pt x="840" y="1700"/>
                  </a:lnTo>
                  <a:lnTo>
                    <a:pt x="840" y="1949"/>
                  </a:lnTo>
                  <a:cubicBezTo>
                    <a:pt x="840" y="2363"/>
                    <a:pt x="1025" y="2757"/>
                    <a:pt x="1342" y="3023"/>
                  </a:cubicBezTo>
                  <a:lnTo>
                    <a:pt x="1342" y="3439"/>
                  </a:lnTo>
                  <a:cubicBezTo>
                    <a:pt x="1342" y="3514"/>
                    <a:pt x="1296" y="3580"/>
                    <a:pt x="1226" y="3606"/>
                  </a:cubicBezTo>
                  <a:lnTo>
                    <a:pt x="431" y="3905"/>
                  </a:lnTo>
                  <a:cubicBezTo>
                    <a:pt x="174" y="4002"/>
                    <a:pt x="4" y="4248"/>
                    <a:pt x="4" y="4521"/>
                  </a:cubicBezTo>
                  <a:lnTo>
                    <a:pt x="4" y="5680"/>
                  </a:lnTo>
                  <a:cubicBezTo>
                    <a:pt x="0" y="5768"/>
                    <a:pt x="72" y="5842"/>
                    <a:pt x="160" y="5842"/>
                  </a:cubicBezTo>
                  <a:cubicBezTo>
                    <a:pt x="249" y="5842"/>
                    <a:pt x="319" y="5768"/>
                    <a:pt x="316" y="5680"/>
                  </a:cubicBezTo>
                  <a:lnTo>
                    <a:pt x="316" y="4521"/>
                  </a:lnTo>
                  <a:cubicBezTo>
                    <a:pt x="316" y="4377"/>
                    <a:pt x="407" y="4249"/>
                    <a:pt x="541" y="4198"/>
                  </a:cubicBezTo>
                  <a:lnTo>
                    <a:pt x="1337" y="3899"/>
                  </a:lnTo>
                  <a:cubicBezTo>
                    <a:pt x="1379" y="3883"/>
                    <a:pt x="1419" y="3862"/>
                    <a:pt x="1455" y="3835"/>
                  </a:cubicBezTo>
                  <a:lnTo>
                    <a:pt x="2011" y="4252"/>
                  </a:lnTo>
                  <a:lnTo>
                    <a:pt x="2011" y="5680"/>
                  </a:lnTo>
                  <a:cubicBezTo>
                    <a:pt x="2009" y="5768"/>
                    <a:pt x="2080" y="5842"/>
                    <a:pt x="2169" y="5842"/>
                  </a:cubicBezTo>
                  <a:cubicBezTo>
                    <a:pt x="2256" y="5842"/>
                    <a:pt x="2328" y="5768"/>
                    <a:pt x="2325" y="5680"/>
                  </a:cubicBezTo>
                  <a:lnTo>
                    <a:pt x="2325" y="4252"/>
                  </a:lnTo>
                  <a:lnTo>
                    <a:pt x="2881" y="3835"/>
                  </a:lnTo>
                  <a:cubicBezTo>
                    <a:pt x="2917" y="3862"/>
                    <a:pt x="2958" y="3883"/>
                    <a:pt x="2999" y="3899"/>
                  </a:cubicBezTo>
                  <a:lnTo>
                    <a:pt x="3795" y="4198"/>
                  </a:lnTo>
                  <a:cubicBezTo>
                    <a:pt x="3930" y="4249"/>
                    <a:pt x="4018" y="4377"/>
                    <a:pt x="4020" y="4521"/>
                  </a:cubicBezTo>
                  <a:cubicBezTo>
                    <a:pt x="4017" y="4610"/>
                    <a:pt x="4087" y="4683"/>
                    <a:pt x="4176" y="4683"/>
                  </a:cubicBezTo>
                  <a:cubicBezTo>
                    <a:pt x="4265" y="4683"/>
                    <a:pt x="4336" y="4610"/>
                    <a:pt x="4332" y="4521"/>
                  </a:cubicBezTo>
                  <a:cubicBezTo>
                    <a:pt x="4332" y="4247"/>
                    <a:pt x="4162" y="4002"/>
                    <a:pt x="3905" y="3903"/>
                  </a:cubicBezTo>
                  <a:lnTo>
                    <a:pt x="3110" y="3606"/>
                  </a:lnTo>
                  <a:cubicBezTo>
                    <a:pt x="3040" y="3579"/>
                    <a:pt x="2994" y="3513"/>
                    <a:pt x="2994" y="3439"/>
                  </a:cubicBezTo>
                  <a:lnTo>
                    <a:pt x="2994" y="3038"/>
                  </a:lnTo>
                  <a:cubicBezTo>
                    <a:pt x="3028" y="3011"/>
                    <a:pt x="3060" y="2981"/>
                    <a:pt x="3092" y="2952"/>
                  </a:cubicBezTo>
                  <a:cubicBezTo>
                    <a:pt x="3352" y="2701"/>
                    <a:pt x="3497" y="2358"/>
                    <a:pt x="3496" y="1997"/>
                  </a:cubicBezTo>
                  <a:lnTo>
                    <a:pt x="3496" y="1700"/>
                  </a:lnTo>
                  <a:lnTo>
                    <a:pt x="3542" y="1611"/>
                  </a:lnTo>
                  <a:cubicBezTo>
                    <a:pt x="3621" y="1449"/>
                    <a:pt x="3663" y="1272"/>
                    <a:pt x="3664" y="1091"/>
                  </a:cubicBezTo>
                  <a:lnTo>
                    <a:pt x="3664" y="157"/>
                  </a:lnTo>
                  <a:cubicBezTo>
                    <a:pt x="3664" y="72"/>
                    <a:pt x="3596" y="1"/>
                    <a:pt x="3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7"/>
            <p:cNvSpPr/>
            <p:nvPr/>
          </p:nvSpPr>
          <p:spPr>
            <a:xfrm>
              <a:off x="6609500" y="660325"/>
              <a:ext cx="99950" cy="150250"/>
            </a:xfrm>
            <a:custGeom>
              <a:avLst/>
              <a:gdLst/>
              <a:ahLst/>
              <a:cxnLst/>
              <a:rect l="l" t="t" r="r" b="b"/>
              <a:pathLst>
                <a:path w="3998" h="6010" extrusionOk="0">
                  <a:moveTo>
                    <a:pt x="1996" y="314"/>
                  </a:moveTo>
                  <a:cubicBezTo>
                    <a:pt x="2039" y="314"/>
                    <a:pt x="2081" y="316"/>
                    <a:pt x="2124" y="320"/>
                  </a:cubicBezTo>
                  <a:cubicBezTo>
                    <a:pt x="2806" y="382"/>
                    <a:pt x="3343" y="979"/>
                    <a:pt x="3346" y="1681"/>
                  </a:cubicBezTo>
                  <a:cubicBezTo>
                    <a:pt x="3349" y="2344"/>
                    <a:pt x="3506" y="2960"/>
                    <a:pt x="3641" y="3285"/>
                  </a:cubicBezTo>
                  <a:cubicBezTo>
                    <a:pt x="3642" y="3289"/>
                    <a:pt x="3641" y="3295"/>
                    <a:pt x="3637" y="3296"/>
                  </a:cubicBezTo>
                  <a:cubicBezTo>
                    <a:pt x="3498" y="3393"/>
                    <a:pt x="3190" y="3571"/>
                    <a:pt x="2661" y="3680"/>
                  </a:cubicBezTo>
                  <a:cubicBezTo>
                    <a:pt x="2657" y="3664"/>
                    <a:pt x="2655" y="3647"/>
                    <a:pt x="2655" y="3633"/>
                  </a:cubicBezTo>
                  <a:lnTo>
                    <a:pt x="2655" y="3318"/>
                  </a:lnTo>
                  <a:cubicBezTo>
                    <a:pt x="2861" y="3199"/>
                    <a:pt x="3034" y="3028"/>
                    <a:pt x="3152" y="2821"/>
                  </a:cubicBezTo>
                  <a:cubicBezTo>
                    <a:pt x="3370" y="2429"/>
                    <a:pt x="3292" y="1939"/>
                    <a:pt x="2962" y="1634"/>
                  </a:cubicBezTo>
                  <a:cubicBezTo>
                    <a:pt x="2732" y="1424"/>
                    <a:pt x="2319" y="1172"/>
                    <a:pt x="1662" y="1172"/>
                  </a:cubicBezTo>
                  <a:cubicBezTo>
                    <a:pt x="1620" y="1172"/>
                    <a:pt x="1580" y="1188"/>
                    <a:pt x="1550" y="1218"/>
                  </a:cubicBezTo>
                  <a:lnTo>
                    <a:pt x="1216" y="1553"/>
                  </a:lnTo>
                  <a:cubicBezTo>
                    <a:pt x="1159" y="1613"/>
                    <a:pt x="1160" y="1710"/>
                    <a:pt x="1219" y="1771"/>
                  </a:cubicBezTo>
                  <a:cubicBezTo>
                    <a:pt x="1250" y="1801"/>
                    <a:pt x="1290" y="1816"/>
                    <a:pt x="1330" y="1816"/>
                  </a:cubicBezTo>
                  <a:cubicBezTo>
                    <a:pt x="1368" y="1816"/>
                    <a:pt x="1407" y="1802"/>
                    <a:pt x="1437" y="1774"/>
                  </a:cubicBezTo>
                  <a:lnTo>
                    <a:pt x="1725" y="1486"/>
                  </a:lnTo>
                  <a:cubicBezTo>
                    <a:pt x="2144" y="1498"/>
                    <a:pt x="2489" y="1626"/>
                    <a:pt x="2752" y="1865"/>
                  </a:cubicBezTo>
                  <a:cubicBezTo>
                    <a:pt x="2975" y="2071"/>
                    <a:pt x="3027" y="2401"/>
                    <a:pt x="2880" y="2666"/>
                  </a:cubicBezTo>
                  <a:cubicBezTo>
                    <a:pt x="2697" y="2990"/>
                    <a:pt x="2355" y="3180"/>
                    <a:pt x="1996" y="3180"/>
                  </a:cubicBezTo>
                  <a:cubicBezTo>
                    <a:pt x="1910" y="3180"/>
                    <a:pt x="1824" y="3169"/>
                    <a:pt x="1737" y="3147"/>
                  </a:cubicBezTo>
                  <a:cubicBezTo>
                    <a:pt x="1292" y="3030"/>
                    <a:pt x="981" y="2626"/>
                    <a:pt x="982" y="2165"/>
                  </a:cubicBezTo>
                  <a:cubicBezTo>
                    <a:pt x="985" y="2076"/>
                    <a:pt x="914" y="2004"/>
                    <a:pt x="825" y="2004"/>
                  </a:cubicBezTo>
                  <a:cubicBezTo>
                    <a:pt x="736" y="2004"/>
                    <a:pt x="666" y="2076"/>
                    <a:pt x="669" y="2165"/>
                  </a:cubicBezTo>
                  <a:cubicBezTo>
                    <a:pt x="669" y="2642"/>
                    <a:pt x="924" y="3081"/>
                    <a:pt x="1338" y="3318"/>
                  </a:cubicBezTo>
                  <a:lnTo>
                    <a:pt x="1338" y="3633"/>
                  </a:lnTo>
                  <a:cubicBezTo>
                    <a:pt x="1338" y="3647"/>
                    <a:pt x="1335" y="3664"/>
                    <a:pt x="1331" y="3680"/>
                  </a:cubicBezTo>
                  <a:cubicBezTo>
                    <a:pt x="803" y="3571"/>
                    <a:pt x="495" y="3394"/>
                    <a:pt x="355" y="3296"/>
                  </a:cubicBezTo>
                  <a:cubicBezTo>
                    <a:pt x="351" y="3295"/>
                    <a:pt x="348" y="3289"/>
                    <a:pt x="351" y="3285"/>
                  </a:cubicBezTo>
                  <a:cubicBezTo>
                    <a:pt x="486" y="2960"/>
                    <a:pt x="643" y="2344"/>
                    <a:pt x="646" y="1681"/>
                  </a:cubicBezTo>
                  <a:cubicBezTo>
                    <a:pt x="650" y="979"/>
                    <a:pt x="1186" y="382"/>
                    <a:pt x="1868" y="320"/>
                  </a:cubicBezTo>
                  <a:cubicBezTo>
                    <a:pt x="1910" y="316"/>
                    <a:pt x="1953" y="314"/>
                    <a:pt x="1996" y="314"/>
                  </a:cubicBezTo>
                  <a:close/>
                  <a:moveTo>
                    <a:pt x="2342" y="3447"/>
                  </a:moveTo>
                  <a:lnTo>
                    <a:pt x="2342" y="3631"/>
                  </a:lnTo>
                  <a:cubicBezTo>
                    <a:pt x="2342" y="3818"/>
                    <a:pt x="2447" y="3988"/>
                    <a:pt x="2614" y="4071"/>
                  </a:cubicBezTo>
                  <a:lnTo>
                    <a:pt x="2715" y="4121"/>
                  </a:lnTo>
                  <a:cubicBezTo>
                    <a:pt x="2561" y="4368"/>
                    <a:pt x="2290" y="4518"/>
                    <a:pt x="2000" y="4518"/>
                  </a:cubicBezTo>
                  <a:cubicBezTo>
                    <a:pt x="1998" y="4518"/>
                    <a:pt x="1997" y="4518"/>
                    <a:pt x="1996" y="4518"/>
                  </a:cubicBezTo>
                  <a:cubicBezTo>
                    <a:pt x="1705" y="4518"/>
                    <a:pt x="1433" y="4369"/>
                    <a:pt x="1278" y="4121"/>
                  </a:cubicBezTo>
                  <a:lnTo>
                    <a:pt x="1379" y="4071"/>
                  </a:lnTo>
                  <a:cubicBezTo>
                    <a:pt x="1546" y="3988"/>
                    <a:pt x="1651" y="3818"/>
                    <a:pt x="1651" y="3631"/>
                  </a:cubicBezTo>
                  <a:lnTo>
                    <a:pt x="1651" y="3447"/>
                  </a:lnTo>
                  <a:cubicBezTo>
                    <a:pt x="1764" y="3477"/>
                    <a:pt x="1880" y="3492"/>
                    <a:pt x="1997" y="3492"/>
                  </a:cubicBezTo>
                  <a:cubicBezTo>
                    <a:pt x="2113" y="3492"/>
                    <a:pt x="2229" y="3477"/>
                    <a:pt x="2342" y="3447"/>
                  </a:cubicBezTo>
                  <a:close/>
                  <a:moveTo>
                    <a:pt x="1996" y="0"/>
                  </a:moveTo>
                  <a:cubicBezTo>
                    <a:pt x="1944" y="0"/>
                    <a:pt x="1892" y="3"/>
                    <a:pt x="1840" y="7"/>
                  </a:cubicBezTo>
                  <a:cubicBezTo>
                    <a:pt x="998" y="84"/>
                    <a:pt x="337" y="819"/>
                    <a:pt x="333" y="1679"/>
                  </a:cubicBezTo>
                  <a:cubicBezTo>
                    <a:pt x="331" y="2299"/>
                    <a:pt x="185" y="2867"/>
                    <a:pt x="61" y="3164"/>
                  </a:cubicBezTo>
                  <a:cubicBezTo>
                    <a:pt x="4" y="3305"/>
                    <a:pt x="51" y="3467"/>
                    <a:pt x="176" y="3553"/>
                  </a:cubicBezTo>
                  <a:cubicBezTo>
                    <a:pt x="306" y="3645"/>
                    <a:pt x="569" y="3798"/>
                    <a:pt x="986" y="3918"/>
                  </a:cubicBezTo>
                  <a:lnTo>
                    <a:pt x="363" y="4229"/>
                  </a:lnTo>
                  <a:cubicBezTo>
                    <a:pt x="200" y="4311"/>
                    <a:pt x="78" y="4456"/>
                    <a:pt x="26" y="4631"/>
                  </a:cubicBezTo>
                  <a:cubicBezTo>
                    <a:pt x="1" y="4714"/>
                    <a:pt x="48" y="4801"/>
                    <a:pt x="131" y="4825"/>
                  </a:cubicBezTo>
                  <a:cubicBezTo>
                    <a:pt x="146" y="4831"/>
                    <a:pt x="161" y="4832"/>
                    <a:pt x="176" y="4832"/>
                  </a:cubicBezTo>
                  <a:cubicBezTo>
                    <a:pt x="246" y="4832"/>
                    <a:pt x="306" y="4786"/>
                    <a:pt x="327" y="4720"/>
                  </a:cubicBezTo>
                  <a:cubicBezTo>
                    <a:pt x="354" y="4629"/>
                    <a:pt x="418" y="4552"/>
                    <a:pt x="503" y="4509"/>
                  </a:cubicBezTo>
                  <a:lnTo>
                    <a:pt x="997" y="4263"/>
                  </a:lnTo>
                  <a:cubicBezTo>
                    <a:pt x="1206" y="4615"/>
                    <a:pt x="1587" y="4832"/>
                    <a:pt x="1996" y="4832"/>
                  </a:cubicBezTo>
                  <a:cubicBezTo>
                    <a:pt x="2406" y="4832"/>
                    <a:pt x="2787" y="4615"/>
                    <a:pt x="2996" y="4263"/>
                  </a:cubicBezTo>
                  <a:lnTo>
                    <a:pt x="3490" y="4509"/>
                  </a:lnTo>
                  <a:cubicBezTo>
                    <a:pt x="3607" y="4568"/>
                    <a:pt x="3681" y="4688"/>
                    <a:pt x="3681" y="4819"/>
                  </a:cubicBezTo>
                  <a:lnTo>
                    <a:pt x="3681" y="5848"/>
                  </a:lnTo>
                  <a:cubicBezTo>
                    <a:pt x="3679" y="5936"/>
                    <a:pt x="3749" y="6010"/>
                    <a:pt x="3837" y="6010"/>
                  </a:cubicBezTo>
                  <a:cubicBezTo>
                    <a:pt x="3926" y="6010"/>
                    <a:pt x="3998" y="5936"/>
                    <a:pt x="3994" y="5848"/>
                  </a:cubicBezTo>
                  <a:lnTo>
                    <a:pt x="3994" y="4820"/>
                  </a:lnTo>
                  <a:cubicBezTo>
                    <a:pt x="3995" y="4570"/>
                    <a:pt x="3854" y="4341"/>
                    <a:pt x="3630" y="4229"/>
                  </a:cubicBezTo>
                  <a:lnTo>
                    <a:pt x="3005" y="3918"/>
                  </a:lnTo>
                  <a:cubicBezTo>
                    <a:pt x="3423" y="3798"/>
                    <a:pt x="3685" y="3645"/>
                    <a:pt x="3816" y="3553"/>
                  </a:cubicBezTo>
                  <a:cubicBezTo>
                    <a:pt x="3941" y="3467"/>
                    <a:pt x="3990" y="3305"/>
                    <a:pt x="3930" y="3164"/>
                  </a:cubicBezTo>
                  <a:cubicBezTo>
                    <a:pt x="3806" y="2867"/>
                    <a:pt x="3661" y="2299"/>
                    <a:pt x="3658" y="1679"/>
                  </a:cubicBezTo>
                  <a:cubicBezTo>
                    <a:pt x="3656" y="819"/>
                    <a:pt x="2993" y="84"/>
                    <a:pt x="2153" y="7"/>
                  </a:cubicBezTo>
                  <a:cubicBezTo>
                    <a:pt x="2101" y="3"/>
                    <a:pt x="2048" y="0"/>
                    <a:pt x="19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7"/>
            <p:cNvSpPr/>
            <p:nvPr/>
          </p:nvSpPr>
          <p:spPr>
            <a:xfrm>
              <a:off x="6684750" y="785850"/>
              <a:ext cx="7875" cy="24600"/>
            </a:xfrm>
            <a:custGeom>
              <a:avLst/>
              <a:gdLst/>
              <a:ahLst/>
              <a:cxnLst/>
              <a:rect l="l" t="t" r="r" b="b"/>
              <a:pathLst>
                <a:path w="315" h="984" extrusionOk="0">
                  <a:moveTo>
                    <a:pt x="156" y="1"/>
                  </a:moveTo>
                  <a:cubicBezTo>
                    <a:pt x="70" y="1"/>
                    <a:pt x="1" y="72"/>
                    <a:pt x="1" y="157"/>
                  </a:cubicBezTo>
                  <a:lnTo>
                    <a:pt x="1" y="827"/>
                  </a:lnTo>
                  <a:cubicBezTo>
                    <a:pt x="1" y="914"/>
                    <a:pt x="71" y="984"/>
                    <a:pt x="158" y="984"/>
                  </a:cubicBezTo>
                  <a:cubicBezTo>
                    <a:pt x="245" y="984"/>
                    <a:pt x="315" y="914"/>
                    <a:pt x="315" y="827"/>
                  </a:cubicBezTo>
                  <a:lnTo>
                    <a:pt x="315" y="158"/>
                  </a:lnTo>
                  <a:cubicBezTo>
                    <a:pt x="315" y="72"/>
                    <a:pt x="246" y="1"/>
                    <a:pt x="161" y="1"/>
                  </a:cubicBezTo>
                  <a:cubicBezTo>
                    <a:pt x="160" y="1"/>
                    <a:pt x="159" y="1"/>
                    <a:pt x="158" y="1"/>
                  </a:cubicBezTo>
                  <a:cubicBezTo>
                    <a:pt x="158" y="1"/>
                    <a:pt x="157"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7"/>
            <p:cNvSpPr/>
            <p:nvPr/>
          </p:nvSpPr>
          <p:spPr>
            <a:xfrm>
              <a:off x="6571825" y="798400"/>
              <a:ext cx="9200" cy="7875"/>
            </a:xfrm>
            <a:custGeom>
              <a:avLst/>
              <a:gdLst/>
              <a:ahLst/>
              <a:cxnLst/>
              <a:rect l="l" t="t" r="r" b="b"/>
              <a:pathLst>
                <a:path w="368" h="315" extrusionOk="0">
                  <a:moveTo>
                    <a:pt x="154" y="1"/>
                  </a:moveTo>
                  <a:cubicBezTo>
                    <a:pt x="69" y="1"/>
                    <a:pt x="0" y="72"/>
                    <a:pt x="0" y="157"/>
                  </a:cubicBezTo>
                  <a:cubicBezTo>
                    <a:pt x="0" y="252"/>
                    <a:pt x="77" y="315"/>
                    <a:pt x="158" y="315"/>
                  </a:cubicBezTo>
                  <a:cubicBezTo>
                    <a:pt x="197" y="315"/>
                    <a:pt x="236" y="300"/>
                    <a:pt x="268" y="269"/>
                  </a:cubicBezTo>
                  <a:cubicBezTo>
                    <a:pt x="368" y="171"/>
                    <a:pt x="298" y="1"/>
                    <a:pt x="158" y="1"/>
                  </a:cubicBezTo>
                  <a:lnTo>
                    <a:pt x="156" y="1"/>
                  </a:lnTo>
                  <a:cubicBezTo>
                    <a:pt x="156" y="1"/>
                    <a:pt x="155"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7"/>
            <p:cNvSpPr/>
            <p:nvPr/>
          </p:nvSpPr>
          <p:spPr>
            <a:xfrm>
              <a:off x="6508525" y="785850"/>
              <a:ext cx="54500" cy="32950"/>
            </a:xfrm>
            <a:custGeom>
              <a:avLst/>
              <a:gdLst/>
              <a:ahLst/>
              <a:cxnLst/>
              <a:rect l="l" t="t" r="r" b="b"/>
              <a:pathLst>
                <a:path w="2180" h="1318" extrusionOk="0">
                  <a:moveTo>
                    <a:pt x="847" y="0"/>
                  </a:moveTo>
                  <a:cubicBezTo>
                    <a:pt x="814" y="0"/>
                    <a:pt x="781" y="10"/>
                    <a:pt x="753" y="32"/>
                  </a:cubicBezTo>
                  <a:lnTo>
                    <a:pt x="84" y="534"/>
                  </a:lnTo>
                  <a:cubicBezTo>
                    <a:pt x="0" y="596"/>
                    <a:pt x="0" y="721"/>
                    <a:pt x="84" y="784"/>
                  </a:cubicBezTo>
                  <a:lnTo>
                    <a:pt x="753" y="1286"/>
                  </a:lnTo>
                  <a:cubicBezTo>
                    <a:pt x="781" y="1307"/>
                    <a:pt x="814" y="1317"/>
                    <a:pt x="847" y="1317"/>
                  </a:cubicBezTo>
                  <a:cubicBezTo>
                    <a:pt x="895" y="1317"/>
                    <a:pt x="942" y="1296"/>
                    <a:pt x="972" y="1255"/>
                  </a:cubicBezTo>
                  <a:cubicBezTo>
                    <a:pt x="1025" y="1185"/>
                    <a:pt x="1010" y="1087"/>
                    <a:pt x="941" y="1036"/>
                  </a:cubicBezTo>
                  <a:lnTo>
                    <a:pt x="648" y="815"/>
                  </a:lnTo>
                  <a:lnTo>
                    <a:pt x="2018" y="815"/>
                  </a:lnTo>
                  <a:cubicBezTo>
                    <a:pt x="2020" y="815"/>
                    <a:pt x="2021" y="815"/>
                    <a:pt x="2023" y="815"/>
                  </a:cubicBezTo>
                  <a:cubicBezTo>
                    <a:pt x="2110" y="815"/>
                    <a:pt x="2180" y="746"/>
                    <a:pt x="2180" y="659"/>
                  </a:cubicBezTo>
                  <a:cubicBezTo>
                    <a:pt x="2180" y="573"/>
                    <a:pt x="2111" y="503"/>
                    <a:pt x="2025" y="503"/>
                  </a:cubicBezTo>
                  <a:cubicBezTo>
                    <a:pt x="2023" y="503"/>
                    <a:pt x="2020" y="503"/>
                    <a:pt x="2018" y="503"/>
                  </a:cubicBezTo>
                  <a:lnTo>
                    <a:pt x="648" y="503"/>
                  </a:lnTo>
                  <a:lnTo>
                    <a:pt x="941" y="282"/>
                  </a:lnTo>
                  <a:cubicBezTo>
                    <a:pt x="1010" y="230"/>
                    <a:pt x="1025" y="131"/>
                    <a:pt x="972" y="63"/>
                  </a:cubicBezTo>
                  <a:cubicBezTo>
                    <a:pt x="942" y="22"/>
                    <a:pt x="895" y="0"/>
                    <a:pt x="8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7"/>
            <p:cNvSpPr/>
            <p:nvPr/>
          </p:nvSpPr>
          <p:spPr>
            <a:xfrm>
              <a:off x="6588650" y="785850"/>
              <a:ext cx="54275" cy="32950"/>
            </a:xfrm>
            <a:custGeom>
              <a:avLst/>
              <a:gdLst/>
              <a:ahLst/>
              <a:cxnLst/>
              <a:rect l="l" t="t" r="r" b="b"/>
              <a:pathLst>
                <a:path w="2171" h="1318" extrusionOk="0">
                  <a:moveTo>
                    <a:pt x="1324" y="0"/>
                  </a:moveTo>
                  <a:cubicBezTo>
                    <a:pt x="1277" y="0"/>
                    <a:pt x="1230" y="22"/>
                    <a:pt x="1198" y="63"/>
                  </a:cubicBezTo>
                  <a:cubicBezTo>
                    <a:pt x="1147" y="131"/>
                    <a:pt x="1161" y="230"/>
                    <a:pt x="1229" y="282"/>
                  </a:cubicBezTo>
                  <a:lnTo>
                    <a:pt x="1524" y="503"/>
                  </a:lnTo>
                  <a:lnTo>
                    <a:pt x="152" y="503"/>
                  </a:lnTo>
                  <a:cubicBezTo>
                    <a:pt x="68" y="506"/>
                    <a:pt x="0" y="574"/>
                    <a:pt x="0" y="659"/>
                  </a:cubicBezTo>
                  <a:cubicBezTo>
                    <a:pt x="0" y="744"/>
                    <a:pt x="68" y="813"/>
                    <a:pt x="152" y="815"/>
                  </a:cubicBezTo>
                  <a:lnTo>
                    <a:pt x="1524" y="815"/>
                  </a:lnTo>
                  <a:lnTo>
                    <a:pt x="1229" y="1036"/>
                  </a:lnTo>
                  <a:cubicBezTo>
                    <a:pt x="1161" y="1087"/>
                    <a:pt x="1147" y="1185"/>
                    <a:pt x="1198" y="1255"/>
                  </a:cubicBezTo>
                  <a:cubicBezTo>
                    <a:pt x="1229" y="1296"/>
                    <a:pt x="1277" y="1317"/>
                    <a:pt x="1324" y="1317"/>
                  </a:cubicBezTo>
                  <a:cubicBezTo>
                    <a:pt x="1357" y="1317"/>
                    <a:pt x="1390" y="1307"/>
                    <a:pt x="1418" y="1286"/>
                  </a:cubicBezTo>
                  <a:lnTo>
                    <a:pt x="2087" y="784"/>
                  </a:lnTo>
                  <a:cubicBezTo>
                    <a:pt x="2170" y="721"/>
                    <a:pt x="2170" y="596"/>
                    <a:pt x="2087" y="534"/>
                  </a:cubicBezTo>
                  <a:lnTo>
                    <a:pt x="1418" y="32"/>
                  </a:lnTo>
                  <a:cubicBezTo>
                    <a:pt x="1390" y="10"/>
                    <a:pt x="1357" y="0"/>
                    <a:pt x="1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47"/>
          <p:cNvGrpSpPr/>
          <p:nvPr/>
        </p:nvGrpSpPr>
        <p:grpSpPr>
          <a:xfrm>
            <a:off x="3638055" y="1865474"/>
            <a:ext cx="434188" cy="318605"/>
            <a:chOff x="1872000" y="1400400"/>
            <a:chExt cx="267275" cy="196125"/>
          </a:xfrm>
        </p:grpSpPr>
        <p:sp>
          <p:nvSpPr>
            <p:cNvPr id="510" name="Google Shape;510;p47"/>
            <p:cNvSpPr/>
            <p:nvPr/>
          </p:nvSpPr>
          <p:spPr>
            <a:xfrm>
              <a:off x="1901275" y="1417125"/>
              <a:ext cx="208725" cy="141750"/>
            </a:xfrm>
            <a:custGeom>
              <a:avLst/>
              <a:gdLst/>
              <a:ahLst/>
              <a:cxnLst/>
              <a:rect l="l" t="t" r="r" b="b"/>
              <a:pathLst>
                <a:path w="8349" h="5670" extrusionOk="0">
                  <a:moveTo>
                    <a:pt x="2668" y="1150"/>
                  </a:moveTo>
                  <a:cubicBezTo>
                    <a:pt x="2859" y="1150"/>
                    <a:pt x="3012" y="1305"/>
                    <a:pt x="3013" y="1496"/>
                  </a:cubicBezTo>
                  <a:lnTo>
                    <a:pt x="3013" y="1830"/>
                  </a:lnTo>
                  <a:cubicBezTo>
                    <a:pt x="3012" y="2114"/>
                    <a:pt x="2783" y="2344"/>
                    <a:pt x="2499" y="2344"/>
                  </a:cubicBezTo>
                  <a:cubicBezTo>
                    <a:pt x="2217" y="2344"/>
                    <a:pt x="1986" y="2114"/>
                    <a:pt x="1986" y="1830"/>
                  </a:cubicBezTo>
                  <a:lnTo>
                    <a:pt x="1988" y="1830"/>
                  </a:lnTo>
                  <a:lnTo>
                    <a:pt x="1988" y="1496"/>
                  </a:lnTo>
                  <a:cubicBezTo>
                    <a:pt x="1988" y="1305"/>
                    <a:pt x="2143" y="1150"/>
                    <a:pt x="2332" y="1150"/>
                  </a:cubicBezTo>
                  <a:close/>
                  <a:moveTo>
                    <a:pt x="6684" y="983"/>
                  </a:moveTo>
                  <a:cubicBezTo>
                    <a:pt x="6783" y="983"/>
                    <a:pt x="6862" y="1063"/>
                    <a:pt x="6862" y="1161"/>
                  </a:cubicBezTo>
                  <a:lnTo>
                    <a:pt x="6862" y="1663"/>
                  </a:lnTo>
                  <a:cubicBezTo>
                    <a:pt x="6862" y="1727"/>
                    <a:pt x="6828" y="1786"/>
                    <a:pt x="6773" y="1817"/>
                  </a:cubicBezTo>
                  <a:cubicBezTo>
                    <a:pt x="6725" y="1844"/>
                    <a:pt x="6695" y="1896"/>
                    <a:pt x="6695" y="1951"/>
                  </a:cubicBezTo>
                  <a:lnTo>
                    <a:pt x="6695" y="2202"/>
                  </a:lnTo>
                  <a:cubicBezTo>
                    <a:pt x="6695" y="2273"/>
                    <a:pt x="6744" y="2335"/>
                    <a:pt x="6814" y="2352"/>
                  </a:cubicBezTo>
                  <a:lnTo>
                    <a:pt x="7228" y="2457"/>
                  </a:lnTo>
                  <a:cubicBezTo>
                    <a:pt x="7308" y="2476"/>
                    <a:pt x="7363" y="2548"/>
                    <a:pt x="7363" y="2630"/>
                  </a:cubicBezTo>
                  <a:lnTo>
                    <a:pt x="7363" y="2677"/>
                  </a:lnTo>
                  <a:lnTo>
                    <a:pt x="5669" y="2677"/>
                  </a:lnTo>
                  <a:lnTo>
                    <a:pt x="5669" y="2630"/>
                  </a:lnTo>
                  <a:cubicBezTo>
                    <a:pt x="5669" y="2548"/>
                    <a:pt x="5725" y="2476"/>
                    <a:pt x="5804" y="2457"/>
                  </a:cubicBezTo>
                  <a:lnTo>
                    <a:pt x="6220" y="2352"/>
                  </a:lnTo>
                  <a:cubicBezTo>
                    <a:pt x="6290" y="2335"/>
                    <a:pt x="6338" y="2273"/>
                    <a:pt x="6338" y="2202"/>
                  </a:cubicBezTo>
                  <a:lnTo>
                    <a:pt x="6338" y="1951"/>
                  </a:lnTo>
                  <a:cubicBezTo>
                    <a:pt x="6338" y="1895"/>
                    <a:pt x="6309" y="1844"/>
                    <a:pt x="6260" y="1817"/>
                  </a:cubicBezTo>
                  <a:lnTo>
                    <a:pt x="6262" y="1817"/>
                  </a:lnTo>
                  <a:cubicBezTo>
                    <a:pt x="6207" y="1786"/>
                    <a:pt x="6172" y="1727"/>
                    <a:pt x="6172" y="1663"/>
                  </a:cubicBezTo>
                  <a:lnTo>
                    <a:pt x="6172" y="1161"/>
                  </a:lnTo>
                  <a:cubicBezTo>
                    <a:pt x="6172" y="1063"/>
                    <a:pt x="6251" y="983"/>
                    <a:pt x="6349" y="983"/>
                  </a:cubicBezTo>
                  <a:close/>
                  <a:moveTo>
                    <a:pt x="8035" y="314"/>
                  </a:moveTo>
                  <a:lnTo>
                    <a:pt x="8035" y="2678"/>
                  </a:lnTo>
                  <a:lnTo>
                    <a:pt x="7678" y="2678"/>
                  </a:lnTo>
                  <a:lnTo>
                    <a:pt x="7678" y="2631"/>
                  </a:lnTo>
                  <a:cubicBezTo>
                    <a:pt x="7678" y="2405"/>
                    <a:pt x="7524" y="2208"/>
                    <a:pt x="7306" y="2155"/>
                  </a:cubicBezTo>
                  <a:lnTo>
                    <a:pt x="7009" y="2081"/>
                  </a:lnTo>
                  <a:lnTo>
                    <a:pt x="7009" y="2031"/>
                  </a:lnTo>
                  <a:cubicBezTo>
                    <a:pt x="7115" y="1938"/>
                    <a:pt x="7176" y="1805"/>
                    <a:pt x="7177" y="1663"/>
                  </a:cubicBezTo>
                  <a:lnTo>
                    <a:pt x="7177" y="1161"/>
                  </a:lnTo>
                  <a:cubicBezTo>
                    <a:pt x="7176" y="891"/>
                    <a:pt x="6956" y="670"/>
                    <a:pt x="6686" y="670"/>
                  </a:cubicBezTo>
                  <a:lnTo>
                    <a:pt x="6351" y="670"/>
                  </a:lnTo>
                  <a:cubicBezTo>
                    <a:pt x="6080" y="670"/>
                    <a:pt x="5859" y="891"/>
                    <a:pt x="5859" y="1161"/>
                  </a:cubicBezTo>
                  <a:lnTo>
                    <a:pt x="5859" y="1663"/>
                  </a:lnTo>
                  <a:cubicBezTo>
                    <a:pt x="5859" y="1805"/>
                    <a:pt x="5921" y="1938"/>
                    <a:pt x="6026" y="2031"/>
                  </a:cubicBezTo>
                  <a:lnTo>
                    <a:pt x="6026" y="2081"/>
                  </a:lnTo>
                  <a:lnTo>
                    <a:pt x="5729" y="2155"/>
                  </a:lnTo>
                  <a:cubicBezTo>
                    <a:pt x="5511" y="2208"/>
                    <a:pt x="5357" y="2405"/>
                    <a:pt x="5357" y="2631"/>
                  </a:cubicBezTo>
                  <a:lnTo>
                    <a:pt x="5357" y="2678"/>
                  </a:lnTo>
                  <a:lnTo>
                    <a:pt x="5000" y="2678"/>
                  </a:lnTo>
                  <a:lnTo>
                    <a:pt x="5000" y="314"/>
                  </a:lnTo>
                  <a:close/>
                  <a:moveTo>
                    <a:pt x="2678" y="2657"/>
                  </a:moveTo>
                  <a:lnTo>
                    <a:pt x="2678" y="2732"/>
                  </a:lnTo>
                  <a:cubicBezTo>
                    <a:pt x="2678" y="2789"/>
                    <a:pt x="2693" y="2845"/>
                    <a:pt x="2721" y="2894"/>
                  </a:cubicBezTo>
                  <a:lnTo>
                    <a:pt x="2509" y="3108"/>
                  </a:lnTo>
                  <a:cubicBezTo>
                    <a:pt x="2506" y="3110"/>
                    <a:pt x="2503" y="3111"/>
                    <a:pt x="2500" y="3111"/>
                  </a:cubicBezTo>
                  <a:cubicBezTo>
                    <a:pt x="2497" y="3111"/>
                    <a:pt x="2495" y="3110"/>
                    <a:pt x="2493" y="3108"/>
                  </a:cubicBezTo>
                  <a:lnTo>
                    <a:pt x="2278" y="2894"/>
                  </a:lnTo>
                  <a:cubicBezTo>
                    <a:pt x="2307" y="2845"/>
                    <a:pt x="2323" y="2789"/>
                    <a:pt x="2323" y="2732"/>
                  </a:cubicBezTo>
                  <a:lnTo>
                    <a:pt x="2323" y="2657"/>
                  </a:lnTo>
                  <a:close/>
                  <a:moveTo>
                    <a:pt x="2987" y="3073"/>
                  </a:moveTo>
                  <a:lnTo>
                    <a:pt x="3295" y="3191"/>
                  </a:lnTo>
                  <a:cubicBezTo>
                    <a:pt x="3427" y="3244"/>
                    <a:pt x="3514" y="3372"/>
                    <a:pt x="3516" y="3514"/>
                  </a:cubicBezTo>
                  <a:lnTo>
                    <a:pt x="3516" y="4509"/>
                  </a:lnTo>
                  <a:cubicBezTo>
                    <a:pt x="3516" y="4607"/>
                    <a:pt x="3435" y="4687"/>
                    <a:pt x="3337" y="4687"/>
                  </a:cubicBezTo>
                  <a:lnTo>
                    <a:pt x="2657" y="4687"/>
                  </a:lnTo>
                  <a:lnTo>
                    <a:pt x="2657" y="4498"/>
                  </a:lnTo>
                  <a:lnTo>
                    <a:pt x="3003" y="4498"/>
                  </a:lnTo>
                  <a:cubicBezTo>
                    <a:pt x="3089" y="4498"/>
                    <a:pt x="3159" y="4428"/>
                    <a:pt x="3159" y="4341"/>
                  </a:cubicBezTo>
                  <a:lnTo>
                    <a:pt x="3159" y="3839"/>
                  </a:lnTo>
                  <a:cubicBezTo>
                    <a:pt x="3156" y="3755"/>
                    <a:pt x="3086" y="3688"/>
                    <a:pt x="3003" y="3688"/>
                  </a:cubicBezTo>
                  <a:cubicBezTo>
                    <a:pt x="2918" y="3688"/>
                    <a:pt x="2848" y="3755"/>
                    <a:pt x="2845" y="3839"/>
                  </a:cubicBezTo>
                  <a:lnTo>
                    <a:pt x="2845" y="4185"/>
                  </a:lnTo>
                  <a:lnTo>
                    <a:pt x="2155" y="4185"/>
                  </a:lnTo>
                  <a:lnTo>
                    <a:pt x="2155" y="3839"/>
                  </a:lnTo>
                  <a:cubicBezTo>
                    <a:pt x="2152" y="3755"/>
                    <a:pt x="2082" y="3688"/>
                    <a:pt x="1998" y="3688"/>
                  </a:cubicBezTo>
                  <a:cubicBezTo>
                    <a:pt x="1914" y="3688"/>
                    <a:pt x="1844" y="3755"/>
                    <a:pt x="1841" y="3839"/>
                  </a:cubicBezTo>
                  <a:lnTo>
                    <a:pt x="1841" y="4341"/>
                  </a:lnTo>
                  <a:cubicBezTo>
                    <a:pt x="1841" y="4428"/>
                    <a:pt x="1911" y="4498"/>
                    <a:pt x="1998" y="4498"/>
                  </a:cubicBezTo>
                  <a:lnTo>
                    <a:pt x="2343" y="4498"/>
                  </a:lnTo>
                  <a:lnTo>
                    <a:pt x="2343" y="4687"/>
                  </a:lnTo>
                  <a:lnTo>
                    <a:pt x="1663" y="4687"/>
                  </a:lnTo>
                  <a:cubicBezTo>
                    <a:pt x="1565" y="4687"/>
                    <a:pt x="1486" y="4606"/>
                    <a:pt x="1486" y="4509"/>
                  </a:cubicBezTo>
                  <a:lnTo>
                    <a:pt x="1486" y="3514"/>
                  </a:lnTo>
                  <a:cubicBezTo>
                    <a:pt x="1486" y="3372"/>
                    <a:pt x="1573" y="3244"/>
                    <a:pt x="1706" y="3191"/>
                  </a:cubicBezTo>
                  <a:lnTo>
                    <a:pt x="2013" y="3073"/>
                  </a:lnTo>
                  <a:lnTo>
                    <a:pt x="2272" y="3330"/>
                  </a:lnTo>
                  <a:cubicBezTo>
                    <a:pt x="2335" y="3393"/>
                    <a:pt x="2418" y="3425"/>
                    <a:pt x="2501" y="3425"/>
                  </a:cubicBezTo>
                  <a:cubicBezTo>
                    <a:pt x="2583" y="3425"/>
                    <a:pt x="2666" y="3393"/>
                    <a:pt x="2729" y="3330"/>
                  </a:cubicBezTo>
                  <a:lnTo>
                    <a:pt x="2987" y="3073"/>
                  </a:lnTo>
                  <a:close/>
                  <a:moveTo>
                    <a:pt x="4687" y="4665"/>
                  </a:moveTo>
                  <a:lnTo>
                    <a:pt x="4687" y="5356"/>
                  </a:lnTo>
                  <a:lnTo>
                    <a:pt x="314" y="5356"/>
                  </a:lnTo>
                  <a:lnTo>
                    <a:pt x="314" y="4665"/>
                  </a:lnTo>
                  <a:lnTo>
                    <a:pt x="1198" y="4665"/>
                  </a:lnTo>
                  <a:cubicBezTo>
                    <a:pt x="1265" y="4864"/>
                    <a:pt x="1452" y="4999"/>
                    <a:pt x="1663" y="5000"/>
                  </a:cubicBezTo>
                  <a:lnTo>
                    <a:pt x="3337" y="5000"/>
                  </a:lnTo>
                  <a:cubicBezTo>
                    <a:pt x="3548" y="4999"/>
                    <a:pt x="3735" y="4864"/>
                    <a:pt x="3802" y="4665"/>
                  </a:cubicBezTo>
                  <a:close/>
                  <a:moveTo>
                    <a:pt x="6684" y="3662"/>
                  </a:moveTo>
                  <a:cubicBezTo>
                    <a:pt x="6783" y="3662"/>
                    <a:pt x="6862" y="3742"/>
                    <a:pt x="6862" y="3840"/>
                  </a:cubicBezTo>
                  <a:lnTo>
                    <a:pt x="6862" y="4342"/>
                  </a:lnTo>
                  <a:cubicBezTo>
                    <a:pt x="6862" y="4405"/>
                    <a:pt x="6827" y="4465"/>
                    <a:pt x="6773" y="4496"/>
                  </a:cubicBezTo>
                  <a:cubicBezTo>
                    <a:pt x="6725" y="4524"/>
                    <a:pt x="6695" y="4575"/>
                    <a:pt x="6695" y="4630"/>
                  </a:cubicBezTo>
                  <a:lnTo>
                    <a:pt x="6695" y="4881"/>
                  </a:lnTo>
                  <a:cubicBezTo>
                    <a:pt x="6695" y="4952"/>
                    <a:pt x="6744" y="5015"/>
                    <a:pt x="6812" y="5033"/>
                  </a:cubicBezTo>
                  <a:lnTo>
                    <a:pt x="7228" y="5136"/>
                  </a:lnTo>
                  <a:cubicBezTo>
                    <a:pt x="7308" y="5156"/>
                    <a:pt x="7363" y="5228"/>
                    <a:pt x="7363" y="5309"/>
                  </a:cubicBezTo>
                  <a:lnTo>
                    <a:pt x="7363" y="5356"/>
                  </a:lnTo>
                  <a:lnTo>
                    <a:pt x="5669" y="5356"/>
                  </a:lnTo>
                  <a:lnTo>
                    <a:pt x="5669" y="5309"/>
                  </a:lnTo>
                  <a:cubicBezTo>
                    <a:pt x="5669" y="5228"/>
                    <a:pt x="5725" y="5156"/>
                    <a:pt x="5804" y="5136"/>
                  </a:cubicBezTo>
                  <a:lnTo>
                    <a:pt x="6220" y="5033"/>
                  </a:lnTo>
                  <a:cubicBezTo>
                    <a:pt x="6290" y="5015"/>
                    <a:pt x="6338" y="4952"/>
                    <a:pt x="6338" y="4881"/>
                  </a:cubicBezTo>
                  <a:lnTo>
                    <a:pt x="6338" y="4630"/>
                  </a:lnTo>
                  <a:cubicBezTo>
                    <a:pt x="6338" y="4575"/>
                    <a:pt x="6309" y="4524"/>
                    <a:pt x="6260" y="4496"/>
                  </a:cubicBezTo>
                  <a:cubicBezTo>
                    <a:pt x="6205" y="4465"/>
                    <a:pt x="6172" y="4405"/>
                    <a:pt x="6172" y="4342"/>
                  </a:cubicBezTo>
                  <a:lnTo>
                    <a:pt x="6172" y="3840"/>
                  </a:lnTo>
                  <a:cubicBezTo>
                    <a:pt x="6172" y="3742"/>
                    <a:pt x="6251" y="3662"/>
                    <a:pt x="6349" y="3662"/>
                  </a:cubicBezTo>
                  <a:close/>
                  <a:moveTo>
                    <a:pt x="8035" y="2992"/>
                  </a:moveTo>
                  <a:lnTo>
                    <a:pt x="8035" y="5356"/>
                  </a:lnTo>
                  <a:lnTo>
                    <a:pt x="7678" y="5356"/>
                  </a:lnTo>
                  <a:lnTo>
                    <a:pt x="7678" y="5309"/>
                  </a:lnTo>
                  <a:cubicBezTo>
                    <a:pt x="7678" y="5084"/>
                    <a:pt x="7524" y="4887"/>
                    <a:pt x="7306" y="4832"/>
                  </a:cubicBezTo>
                  <a:lnTo>
                    <a:pt x="7009" y="4758"/>
                  </a:lnTo>
                  <a:lnTo>
                    <a:pt x="7009" y="4710"/>
                  </a:lnTo>
                  <a:cubicBezTo>
                    <a:pt x="7115" y="4617"/>
                    <a:pt x="7176" y="4482"/>
                    <a:pt x="7177" y="4342"/>
                  </a:cubicBezTo>
                  <a:lnTo>
                    <a:pt x="7177" y="3839"/>
                  </a:lnTo>
                  <a:cubicBezTo>
                    <a:pt x="7176" y="3568"/>
                    <a:pt x="6956" y="3349"/>
                    <a:pt x="6686" y="3349"/>
                  </a:cubicBezTo>
                  <a:lnTo>
                    <a:pt x="6351" y="3349"/>
                  </a:lnTo>
                  <a:cubicBezTo>
                    <a:pt x="6080" y="3349"/>
                    <a:pt x="5859" y="3568"/>
                    <a:pt x="5859" y="3839"/>
                  </a:cubicBezTo>
                  <a:lnTo>
                    <a:pt x="5859" y="4342"/>
                  </a:lnTo>
                  <a:cubicBezTo>
                    <a:pt x="5859" y="4482"/>
                    <a:pt x="5921" y="4617"/>
                    <a:pt x="6026" y="4710"/>
                  </a:cubicBezTo>
                  <a:lnTo>
                    <a:pt x="6026" y="4758"/>
                  </a:lnTo>
                  <a:lnTo>
                    <a:pt x="5729" y="4832"/>
                  </a:lnTo>
                  <a:cubicBezTo>
                    <a:pt x="5511" y="4887"/>
                    <a:pt x="5357" y="5084"/>
                    <a:pt x="5357" y="5309"/>
                  </a:cubicBezTo>
                  <a:lnTo>
                    <a:pt x="5357" y="5356"/>
                  </a:lnTo>
                  <a:lnTo>
                    <a:pt x="5000" y="5356"/>
                  </a:lnTo>
                  <a:lnTo>
                    <a:pt x="5000" y="2992"/>
                  </a:lnTo>
                  <a:close/>
                  <a:moveTo>
                    <a:pt x="8193" y="1"/>
                  </a:moveTo>
                  <a:cubicBezTo>
                    <a:pt x="8192" y="1"/>
                    <a:pt x="8192" y="1"/>
                    <a:pt x="8191" y="1"/>
                  </a:cubicBezTo>
                  <a:lnTo>
                    <a:pt x="1328" y="1"/>
                  </a:lnTo>
                  <a:cubicBezTo>
                    <a:pt x="1242" y="1"/>
                    <a:pt x="1172" y="71"/>
                    <a:pt x="1172" y="157"/>
                  </a:cubicBezTo>
                  <a:cubicBezTo>
                    <a:pt x="1172" y="243"/>
                    <a:pt x="1242" y="313"/>
                    <a:pt x="1328" y="314"/>
                  </a:cubicBezTo>
                  <a:lnTo>
                    <a:pt x="4687" y="314"/>
                  </a:lnTo>
                  <a:lnTo>
                    <a:pt x="4687" y="4353"/>
                  </a:lnTo>
                  <a:lnTo>
                    <a:pt x="3829" y="4353"/>
                  </a:lnTo>
                  <a:lnTo>
                    <a:pt x="3829" y="3514"/>
                  </a:lnTo>
                  <a:cubicBezTo>
                    <a:pt x="3828" y="3242"/>
                    <a:pt x="3661" y="2999"/>
                    <a:pt x="3408" y="2899"/>
                  </a:cubicBezTo>
                  <a:lnTo>
                    <a:pt x="2995" y="2740"/>
                  </a:lnTo>
                  <a:cubicBezTo>
                    <a:pt x="2993" y="2737"/>
                    <a:pt x="2992" y="2735"/>
                    <a:pt x="2992" y="2732"/>
                  </a:cubicBezTo>
                  <a:lnTo>
                    <a:pt x="2992" y="2501"/>
                  </a:lnTo>
                  <a:lnTo>
                    <a:pt x="2992" y="2495"/>
                  </a:lnTo>
                  <a:cubicBezTo>
                    <a:pt x="3202" y="2339"/>
                    <a:pt x="3327" y="2093"/>
                    <a:pt x="3327" y="1830"/>
                  </a:cubicBezTo>
                  <a:lnTo>
                    <a:pt x="3327" y="1496"/>
                  </a:lnTo>
                  <a:cubicBezTo>
                    <a:pt x="3326" y="1133"/>
                    <a:pt x="3032" y="838"/>
                    <a:pt x="2668" y="838"/>
                  </a:cubicBezTo>
                  <a:lnTo>
                    <a:pt x="2334" y="838"/>
                  </a:lnTo>
                  <a:cubicBezTo>
                    <a:pt x="1970" y="838"/>
                    <a:pt x="1675" y="1133"/>
                    <a:pt x="1675" y="1496"/>
                  </a:cubicBezTo>
                  <a:lnTo>
                    <a:pt x="1675" y="1830"/>
                  </a:lnTo>
                  <a:cubicBezTo>
                    <a:pt x="1674" y="2093"/>
                    <a:pt x="1799" y="2339"/>
                    <a:pt x="2009" y="2494"/>
                  </a:cubicBezTo>
                  <a:lnTo>
                    <a:pt x="2009" y="2501"/>
                  </a:lnTo>
                  <a:lnTo>
                    <a:pt x="2009" y="2731"/>
                  </a:lnTo>
                  <a:cubicBezTo>
                    <a:pt x="2009" y="2735"/>
                    <a:pt x="2008" y="2737"/>
                    <a:pt x="2007" y="2739"/>
                  </a:cubicBezTo>
                  <a:lnTo>
                    <a:pt x="1593" y="2899"/>
                  </a:lnTo>
                  <a:cubicBezTo>
                    <a:pt x="1340" y="2999"/>
                    <a:pt x="1175" y="3242"/>
                    <a:pt x="1173" y="3513"/>
                  </a:cubicBezTo>
                  <a:lnTo>
                    <a:pt x="1173" y="4351"/>
                  </a:lnTo>
                  <a:lnTo>
                    <a:pt x="314" y="4351"/>
                  </a:lnTo>
                  <a:lnTo>
                    <a:pt x="314" y="313"/>
                  </a:lnTo>
                  <a:lnTo>
                    <a:pt x="660" y="313"/>
                  </a:lnTo>
                  <a:cubicBezTo>
                    <a:pt x="747" y="313"/>
                    <a:pt x="817" y="243"/>
                    <a:pt x="817" y="157"/>
                  </a:cubicBezTo>
                  <a:cubicBezTo>
                    <a:pt x="817" y="71"/>
                    <a:pt x="747" y="1"/>
                    <a:pt x="660" y="1"/>
                  </a:cubicBezTo>
                  <a:lnTo>
                    <a:pt x="158" y="1"/>
                  </a:lnTo>
                  <a:cubicBezTo>
                    <a:pt x="72" y="1"/>
                    <a:pt x="1" y="71"/>
                    <a:pt x="1" y="157"/>
                  </a:cubicBezTo>
                  <a:lnTo>
                    <a:pt x="1" y="5512"/>
                  </a:lnTo>
                  <a:cubicBezTo>
                    <a:pt x="2" y="5599"/>
                    <a:pt x="72" y="5669"/>
                    <a:pt x="158" y="5669"/>
                  </a:cubicBezTo>
                  <a:lnTo>
                    <a:pt x="8192" y="5669"/>
                  </a:lnTo>
                  <a:cubicBezTo>
                    <a:pt x="8278" y="5669"/>
                    <a:pt x="8348" y="5599"/>
                    <a:pt x="8348" y="5512"/>
                  </a:cubicBezTo>
                  <a:lnTo>
                    <a:pt x="8348" y="157"/>
                  </a:lnTo>
                  <a:cubicBezTo>
                    <a:pt x="8348" y="72"/>
                    <a:pt x="8280" y="1"/>
                    <a:pt x="8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7"/>
            <p:cNvSpPr/>
            <p:nvPr/>
          </p:nvSpPr>
          <p:spPr>
            <a:xfrm>
              <a:off x="1872000" y="1400400"/>
              <a:ext cx="267275" cy="196125"/>
            </a:xfrm>
            <a:custGeom>
              <a:avLst/>
              <a:gdLst/>
              <a:ahLst/>
              <a:cxnLst/>
              <a:rect l="l" t="t" r="r" b="b"/>
              <a:pathLst>
                <a:path w="10691" h="7845" extrusionOk="0">
                  <a:moveTo>
                    <a:pt x="9697" y="313"/>
                  </a:moveTo>
                  <a:cubicBezTo>
                    <a:pt x="9795" y="313"/>
                    <a:pt x="9875" y="392"/>
                    <a:pt x="9875" y="492"/>
                  </a:cubicBezTo>
                  <a:lnTo>
                    <a:pt x="9875" y="6695"/>
                  </a:lnTo>
                  <a:lnTo>
                    <a:pt x="9529" y="6695"/>
                  </a:lnTo>
                  <a:cubicBezTo>
                    <a:pt x="9444" y="6698"/>
                    <a:pt x="9378" y="6766"/>
                    <a:pt x="9378" y="6851"/>
                  </a:cubicBezTo>
                  <a:cubicBezTo>
                    <a:pt x="9378" y="6936"/>
                    <a:pt x="9444" y="7005"/>
                    <a:pt x="9529" y="7007"/>
                  </a:cubicBezTo>
                  <a:lnTo>
                    <a:pt x="10366" y="7007"/>
                  </a:lnTo>
                  <a:cubicBezTo>
                    <a:pt x="10371" y="7007"/>
                    <a:pt x="10377" y="7013"/>
                    <a:pt x="10377" y="7018"/>
                  </a:cubicBezTo>
                  <a:lnTo>
                    <a:pt x="10377" y="7353"/>
                  </a:lnTo>
                  <a:cubicBezTo>
                    <a:pt x="10377" y="7452"/>
                    <a:pt x="10297" y="7531"/>
                    <a:pt x="10199" y="7531"/>
                  </a:cubicBezTo>
                  <a:lnTo>
                    <a:pt x="492" y="7531"/>
                  </a:lnTo>
                  <a:cubicBezTo>
                    <a:pt x="392" y="7531"/>
                    <a:pt x="313" y="7452"/>
                    <a:pt x="313" y="7353"/>
                  </a:cubicBezTo>
                  <a:lnTo>
                    <a:pt x="313" y="7018"/>
                  </a:lnTo>
                  <a:cubicBezTo>
                    <a:pt x="313" y="7013"/>
                    <a:pt x="318" y="7007"/>
                    <a:pt x="324" y="7007"/>
                  </a:cubicBezTo>
                  <a:lnTo>
                    <a:pt x="8860" y="7007"/>
                  </a:lnTo>
                  <a:cubicBezTo>
                    <a:pt x="8944" y="7005"/>
                    <a:pt x="9012" y="6936"/>
                    <a:pt x="9012" y="6851"/>
                  </a:cubicBezTo>
                  <a:cubicBezTo>
                    <a:pt x="9012" y="6766"/>
                    <a:pt x="8944" y="6698"/>
                    <a:pt x="8860" y="6695"/>
                  </a:cubicBezTo>
                  <a:lnTo>
                    <a:pt x="815" y="6695"/>
                  </a:lnTo>
                  <a:lnTo>
                    <a:pt x="815" y="492"/>
                  </a:lnTo>
                  <a:cubicBezTo>
                    <a:pt x="815" y="392"/>
                    <a:pt x="894" y="313"/>
                    <a:pt x="994" y="313"/>
                  </a:cubicBezTo>
                  <a:close/>
                  <a:moveTo>
                    <a:pt x="994" y="1"/>
                  </a:moveTo>
                  <a:cubicBezTo>
                    <a:pt x="722" y="1"/>
                    <a:pt x="503" y="220"/>
                    <a:pt x="503" y="492"/>
                  </a:cubicBezTo>
                  <a:lnTo>
                    <a:pt x="503" y="6695"/>
                  </a:lnTo>
                  <a:lnTo>
                    <a:pt x="324" y="6695"/>
                  </a:lnTo>
                  <a:cubicBezTo>
                    <a:pt x="145" y="6695"/>
                    <a:pt x="1" y="6839"/>
                    <a:pt x="1" y="7018"/>
                  </a:cubicBezTo>
                  <a:lnTo>
                    <a:pt x="1" y="7353"/>
                  </a:lnTo>
                  <a:cubicBezTo>
                    <a:pt x="1" y="7624"/>
                    <a:pt x="220" y="7845"/>
                    <a:pt x="492" y="7845"/>
                  </a:cubicBezTo>
                  <a:lnTo>
                    <a:pt x="10199" y="7845"/>
                  </a:lnTo>
                  <a:cubicBezTo>
                    <a:pt x="10470" y="7845"/>
                    <a:pt x="10689" y="7624"/>
                    <a:pt x="10690" y="7353"/>
                  </a:cubicBezTo>
                  <a:lnTo>
                    <a:pt x="10690" y="7018"/>
                  </a:lnTo>
                  <a:cubicBezTo>
                    <a:pt x="10689" y="6839"/>
                    <a:pt x="10545" y="6695"/>
                    <a:pt x="10366" y="6695"/>
                  </a:cubicBezTo>
                  <a:lnTo>
                    <a:pt x="10188" y="6695"/>
                  </a:lnTo>
                  <a:lnTo>
                    <a:pt x="10188" y="492"/>
                  </a:lnTo>
                  <a:cubicBezTo>
                    <a:pt x="10187" y="220"/>
                    <a:pt x="9967" y="1"/>
                    <a:pt x="9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47"/>
          <p:cNvGrpSpPr/>
          <p:nvPr/>
        </p:nvGrpSpPr>
        <p:grpSpPr>
          <a:xfrm>
            <a:off x="5122325" y="3539183"/>
            <a:ext cx="333118" cy="312495"/>
            <a:chOff x="5306200" y="272850"/>
            <a:chExt cx="213825" cy="200600"/>
          </a:xfrm>
        </p:grpSpPr>
        <p:sp>
          <p:nvSpPr>
            <p:cNvPr id="513" name="Google Shape;513;p47"/>
            <p:cNvSpPr/>
            <p:nvPr/>
          </p:nvSpPr>
          <p:spPr>
            <a:xfrm>
              <a:off x="5306200" y="272850"/>
              <a:ext cx="183775" cy="200600"/>
            </a:xfrm>
            <a:custGeom>
              <a:avLst/>
              <a:gdLst/>
              <a:ahLst/>
              <a:cxnLst/>
              <a:rect l="l" t="t" r="r" b="b"/>
              <a:pathLst>
                <a:path w="7351" h="8024" extrusionOk="0">
                  <a:moveTo>
                    <a:pt x="6414" y="3209"/>
                  </a:moveTo>
                  <a:cubicBezTo>
                    <a:pt x="6810" y="3271"/>
                    <a:pt x="7100" y="3612"/>
                    <a:pt x="7100" y="4012"/>
                  </a:cubicBezTo>
                  <a:cubicBezTo>
                    <a:pt x="7100" y="4412"/>
                    <a:pt x="6810" y="4752"/>
                    <a:pt x="6414" y="4814"/>
                  </a:cubicBezTo>
                  <a:lnTo>
                    <a:pt x="6414" y="3209"/>
                  </a:lnTo>
                  <a:close/>
                  <a:moveTo>
                    <a:pt x="938" y="3065"/>
                  </a:moveTo>
                  <a:lnTo>
                    <a:pt x="938" y="4958"/>
                  </a:lnTo>
                  <a:lnTo>
                    <a:pt x="662" y="4958"/>
                  </a:lnTo>
                  <a:cubicBezTo>
                    <a:pt x="434" y="4958"/>
                    <a:pt x="251" y="4774"/>
                    <a:pt x="251" y="4547"/>
                  </a:cubicBezTo>
                  <a:lnTo>
                    <a:pt x="251" y="3476"/>
                  </a:lnTo>
                  <a:cubicBezTo>
                    <a:pt x="251" y="3250"/>
                    <a:pt x="434" y="3065"/>
                    <a:pt x="662" y="3065"/>
                  </a:cubicBezTo>
                  <a:close/>
                  <a:moveTo>
                    <a:pt x="2009" y="3065"/>
                  </a:moveTo>
                  <a:lnTo>
                    <a:pt x="2009" y="4958"/>
                  </a:lnTo>
                  <a:lnTo>
                    <a:pt x="1190" y="4958"/>
                  </a:lnTo>
                  <a:lnTo>
                    <a:pt x="1190" y="3065"/>
                  </a:lnTo>
                  <a:close/>
                  <a:moveTo>
                    <a:pt x="2144" y="5879"/>
                  </a:moveTo>
                  <a:lnTo>
                    <a:pt x="2144" y="6432"/>
                  </a:lnTo>
                  <a:lnTo>
                    <a:pt x="1906" y="6432"/>
                  </a:lnTo>
                  <a:lnTo>
                    <a:pt x="2054" y="5879"/>
                  </a:lnTo>
                  <a:close/>
                  <a:moveTo>
                    <a:pt x="1972" y="5210"/>
                  </a:moveTo>
                  <a:lnTo>
                    <a:pt x="1503" y="6968"/>
                  </a:lnTo>
                  <a:lnTo>
                    <a:pt x="1190" y="6968"/>
                  </a:lnTo>
                  <a:lnTo>
                    <a:pt x="1190" y="5210"/>
                  </a:lnTo>
                  <a:close/>
                  <a:moveTo>
                    <a:pt x="6164" y="252"/>
                  </a:moveTo>
                  <a:lnTo>
                    <a:pt x="6164" y="7772"/>
                  </a:lnTo>
                  <a:lnTo>
                    <a:pt x="5610" y="7772"/>
                  </a:lnTo>
                  <a:lnTo>
                    <a:pt x="5610" y="2477"/>
                  </a:lnTo>
                  <a:cubicBezTo>
                    <a:pt x="5613" y="2406"/>
                    <a:pt x="5556" y="2347"/>
                    <a:pt x="5485" y="2347"/>
                  </a:cubicBezTo>
                  <a:cubicBezTo>
                    <a:pt x="5414" y="2347"/>
                    <a:pt x="5357" y="2406"/>
                    <a:pt x="5360" y="2477"/>
                  </a:cubicBezTo>
                  <a:lnTo>
                    <a:pt x="5360" y="6949"/>
                  </a:lnTo>
                  <a:cubicBezTo>
                    <a:pt x="5146" y="6658"/>
                    <a:pt x="4910" y="6385"/>
                    <a:pt x="4652" y="6132"/>
                  </a:cubicBezTo>
                  <a:cubicBezTo>
                    <a:pt x="4302" y="5793"/>
                    <a:pt x="3937" y="5522"/>
                    <a:pt x="3565" y="5328"/>
                  </a:cubicBezTo>
                  <a:cubicBezTo>
                    <a:pt x="3136" y="5103"/>
                    <a:pt x="2699" y="4981"/>
                    <a:pt x="2261" y="4961"/>
                  </a:cubicBezTo>
                  <a:lnTo>
                    <a:pt x="2261" y="3063"/>
                  </a:lnTo>
                  <a:cubicBezTo>
                    <a:pt x="2699" y="3043"/>
                    <a:pt x="3136" y="2920"/>
                    <a:pt x="3565" y="2695"/>
                  </a:cubicBezTo>
                  <a:cubicBezTo>
                    <a:pt x="3937" y="2501"/>
                    <a:pt x="4302" y="2231"/>
                    <a:pt x="4652" y="1892"/>
                  </a:cubicBezTo>
                  <a:cubicBezTo>
                    <a:pt x="4910" y="1638"/>
                    <a:pt x="5146" y="1365"/>
                    <a:pt x="5360" y="1074"/>
                  </a:cubicBezTo>
                  <a:lnTo>
                    <a:pt x="5360" y="1874"/>
                  </a:lnTo>
                  <a:cubicBezTo>
                    <a:pt x="5361" y="1941"/>
                    <a:pt x="5418" y="1995"/>
                    <a:pt x="5485" y="1995"/>
                  </a:cubicBezTo>
                  <a:cubicBezTo>
                    <a:pt x="5552" y="1995"/>
                    <a:pt x="5608" y="1941"/>
                    <a:pt x="5610" y="1874"/>
                  </a:cubicBezTo>
                  <a:lnTo>
                    <a:pt x="5610" y="252"/>
                  </a:lnTo>
                  <a:close/>
                  <a:moveTo>
                    <a:pt x="5485" y="0"/>
                  </a:moveTo>
                  <a:cubicBezTo>
                    <a:pt x="5415" y="0"/>
                    <a:pt x="5360" y="57"/>
                    <a:pt x="5360" y="127"/>
                  </a:cubicBezTo>
                  <a:lnTo>
                    <a:pt x="5360" y="628"/>
                  </a:lnTo>
                  <a:cubicBezTo>
                    <a:pt x="5107" y="1023"/>
                    <a:pt x="4808" y="1388"/>
                    <a:pt x="4471" y="1715"/>
                  </a:cubicBezTo>
                  <a:cubicBezTo>
                    <a:pt x="3955" y="2217"/>
                    <a:pt x="3129" y="2814"/>
                    <a:pt x="2136" y="2814"/>
                  </a:cubicBezTo>
                  <a:lnTo>
                    <a:pt x="662" y="2814"/>
                  </a:lnTo>
                  <a:cubicBezTo>
                    <a:pt x="297" y="2815"/>
                    <a:pt x="1" y="3111"/>
                    <a:pt x="1" y="3476"/>
                  </a:cubicBezTo>
                  <a:lnTo>
                    <a:pt x="1" y="4547"/>
                  </a:lnTo>
                  <a:cubicBezTo>
                    <a:pt x="1" y="4912"/>
                    <a:pt x="297" y="5208"/>
                    <a:pt x="662" y="5210"/>
                  </a:cubicBezTo>
                  <a:lnTo>
                    <a:pt x="938" y="5210"/>
                  </a:lnTo>
                  <a:lnTo>
                    <a:pt x="938" y="7094"/>
                  </a:lnTo>
                  <a:cubicBezTo>
                    <a:pt x="938" y="7163"/>
                    <a:pt x="994" y="7220"/>
                    <a:pt x="1064" y="7220"/>
                  </a:cubicBezTo>
                  <a:lnTo>
                    <a:pt x="1600" y="7220"/>
                  </a:lnTo>
                  <a:cubicBezTo>
                    <a:pt x="1657" y="7220"/>
                    <a:pt x="1706" y="7181"/>
                    <a:pt x="1721" y="7127"/>
                  </a:cubicBezTo>
                  <a:lnTo>
                    <a:pt x="1838" y="6684"/>
                  </a:lnTo>
                  <a:lnTo>
                    <a:pt x="2269" y="6684"/>
                  </a:lnTo>
                  <a:cubicBezTo>
                    <a:pt x="2339" y="6684"/>
                    <a:pt x="2394" y="6627"/>
                    <a:pt x="2394" y="6557"/>
                  </a:cubicBezTo>
                  <a:lnTo>
                    <a:pt x="2394" y="5754"/>
                  </a:lnTo>
                  <a:cubicBezTo>
                    <a:pt x="2394" y="5684"/>
                    <a:pt x="2339" y="5628"/>
                    <a:pt x="2269" y="5628"/>
                  </a:cubicBezTo>
                  <a:lnTo>
                    <a:pt x="2120" y="5628"/>
                  </a:lnTo>
                  <a:lnTo>
                    <a:pt x="2231" y="5211"/>
                  </a:lnTo>
                  <a:cubicBezTo>
                    <a:pt x="3182" y="5247"/>
                    <a:pt x="3971" y="5824"/>
                    <a:pt x="4471" y="6308"/>
                  </a:cubicBezTo>
                  <a:cubicBezTo>
                    <a:pt x="4808" y="6635"/>
                    <a:pt x="5105" y="7002"/>
                    <a:pt x="5359" y="7397"/>
                  </a:cubicBezTo>
                  <a:lnTo>
                    <a:pt x="5359" y="7897"/>
                  </a:lnTo>
                  <a:cubicBezTo>
                    <a:pt x="5359" y="7967"/>
                    <a:pt x="5415" y="8023"/>
                    <a:pt x="5484" y="8023"/>
                  </a:cubicBezTo>
                  <a:lnTo>
                    <a:pt x="6289" y="8023"/>
                  </a:lnTo>
                  <a:cubicBezTo>
                    <a:pt x="6357" y="8023"/>
                    <a:pt x="6414" y="7967"/>
                    <a:pt x="6414" y="7897"/>
                  </a:cubicBezTo>
                  <a:lnTo>
                    <a:pt x="6414" y="5067"/>
                  </a:lnTo>
                  <a:cubicBezTo>
                    <a:pt x="6948" y="5004"/>
                    <a:pt x="7351" y="4550"/>
                    <a:pt x="7351" y="4012"/>
                  </a:cubicBezTo>
                  <a:cubicBezTo>
                    <a:pt x="7351" y="3473"/>
                    <a:pt x="6948" y="3020"/>
                    <a:pt x="6414" y="2956"/>
                  </a:cubicBezTo>
                  <a:lnTo>
                    <a:pt x="6414" y="2955"/>
                  </a:lnTo>
                  <a:lnTo>
                    <a:pt x="6414" y="127"/>
                  </a:lnTo>
                  <a:cubicBezTo>
                    <a:pt x="6414" y="57"/>
                    <a:pt x="6359" y="0"/>
                    <a:pt x="6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7"/>
            <p:cNvSpPr/>
            <p:nvPr/>
          </p:nvSpPr>
          <p:spPr>
            <a:xfrm>
              <a:off x="5503925" y="370000"/>
              <a:ext cx="16100" cy="6275"/>
            </a:xfrm>
            <a:custGeom>
              <a:avLst/>
              <a:gdLst/>
              <a:ahLst/>
              <a:cxnLst/>
              <a:rect l="l" t="t" r="r" b="b"/>
              <a:pathLst>
                <a:path w="644" h="251" extrusionOk="0">
                  <a:moveTo>
                    <a:pt x="122" y="1"/>
                  </a:moveTo>
                  <a:cubicBezTo>
                    <a:pt x="54" y="3"/>
                    <a:pt x="0" y="58"/>
                    <a:pt x="0" y="126"/>
                  </a:cubicBezTo>
                  <a:cubicBezTo>
                    <a:pt x="0" y="193"/>
                    <a:pt x="54" y="250"/>
                    <a:pt x="122" y="251"/>
                  </a:cubicBezTo>
                  <a:lnTo>
                    <a:pt x="524" y="251"/>
                  </a:lnTo>
                  <a:cubicBezTo>
                    <a:pt x="591" y="250"/>
                    <a:pt x="644" y="193"/>
                    <a:pt x="644" y="126"/>
                  </a:cubicBezTo>
                  <a:cubicBezTo>
                    <a:pt x="644" y="58"/>
                    <a:pt x="591" y="3"/>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7"/>
            <p:cNvSpPr/>
            <p:nvPr/>
          </p:nvSpPr>
          <p:spPr>
            <a:xfrm>
              <a:off x="5490050" y="332100"/>
              <a:ext cx="14750" cy="13400"/>
            </a:xfrm>
            <a:custGeom>
              <a:avLst/>
              <a:gdLst/>
              <a:ahLst/>
              <a:cxnLst/>
              <a:rect l="l" t="t" r="r" b="b"/>
              <a:pathLst>
                <a:path w="590" h="536" extrusionOk="0">
                  <a:moveTo>
                    <a:pt x="451" y="1"/>
                  </a:moveTo>
                  <a:cubicBezTo>
                    <a:pt x="419" y="1"/>
                    <a:pt x="387" y="13"/>
                    <a:pt x="362" y="37"/>
                  </a:cubicBezTo>
                  <a:lnTo>
                    <a:pt x="78" y="321"/>
                  </a:lnTo>
                  <a:cubicBezTo>
                    <a:pt x="1" y="401"/>
                    <a:pt x="56" y="534"/>
                    <a:pt x="166" y="535"/>
                  </a:cubicBezTo>
                  <a:cubicBezTo>
                    <a:pt x="168" y="535"/>
                    <a:pt x="170" y="535"/>
                    <a:pt x="171" y="535"/>
                  </a:cubicBezTo>
                  <a:cubicBezTo>
                    <a:pt x="203" y="535"/>
                    <a:pt x="232" y="522"/>
                    <a:pt x="255" y="499"/>
                  </a:cubicBezTo>
                  <a:lnTo>
                    <a:pt x="539" y="215"/>
                  </a:lnTo>
                  <a:cubicBezTo>
                    <a:pt x="588" y="166"/>
                    <a:pt x="589" y="86"/>
                    <a:pt x="539" y="37"/>
                  </a:cubicBezTo>
                  <a:cubicBezTo>
                    <a:pt x="515" y="13"/>
                    <a:pt x="483" y="1"/>
                    <a:pt x="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7"/>
            <p:cNvSpPr/>
            <p:nvPr/>
          </p:nvSpPr>
          <p:spPr>
            <a:xfrm>
              <a:off x="5490775" y="400800"/>
              <a:ext cx="13950" cy="13325"/>
            </a:xfrm>
            <a:custGeom>
              <a:avLst/>
              <a:gdLst/>
              <a:ahLst/>
              <a:cxnLst/>
              <a:rect l="l" t="t" r="r" b="b"/>
              <a:pathLst>
                <a:path w="558" h="533" extrusionOk="0">
                  <a:moveTo>
                    <a:pt x="137" y="0"/>
                  </a:moveTo>
                  <a:cubicBezTo>
                    <a:pt x="105" y="0"/>
                    <a:pt x="73" y="12"/>
                    <a:pt x="49" y="37"/>
                  </a:cubicBezTo>
                  <a:cubicBezTo>
                    <a:pt x="0" y="86"/>
                    <a:pt x="0" y="166"/>
                    <a:pt x="49" y="214"/>
                  </a:cubicBezTo>
                  <a:lnTo>
                    <a:pt x="333" y="498"/>
                  </a:lnTo>
                  <a:cubicBezTo>
                    <a:pt x="357" y="521"/>
                    <a:pt x="388" y="533"/>
                    <a:pt x="419" y="533"/>
                  </a:cubicBezTo>
                  <a:cubicBezTo>
                    <a:pt x="451" y="533"/>
                    <a:pt x="484" y="520"/>
                    <a:pt x="508" y="496"/>
                  </a:cubicBezTo>
                  <a:cubicBezTo>
                    <a:pt x="556" y="449"/>
                    <a:pt x="557" y="370"/>
                    <a:pt x="510" y="321"/>
                  </a:cubicBezTo>
                  <a:lnTo>
                    <a:pt x="226" y="37"/>
                  </a:lnTo>
                  <a:cubicBezTo>
                    <a:pt x="201" y="12"/>
                    <a:pt x="16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47"/>
          <p:cNvGrpSpPr/>
          <p:nvPr/>
        </p:nvGrpSpPr>
        <p:grpSpPr>
          <a:xfrm>
            <a:off x="6555962" y="1859546"/>
            <a:ext cx="333134" cy="330472"/>
            <a:chOff x="5912850" y="4656250"/>
            <a:chExt cx="209650" cy="207975"/>
          </a:xfrm>
        </p:grpSpPr>
        <p:sp>
          <p:nvSpPr>
            <p:cNvPr id="518" name="Google Shape;518;p47"/>
            <p:cNvSpPr/>
            <p:nvPr/>
          </p:nvSpPr>
          <p:spPr>
            <a:xfrm>
              <a:off x="5988025" y="4656250"/>
              <a:ext cx="134475" cy="134850"/>
            </a:xfrm>
            <a:custGeom>
              <a:avLst/>
              <a:gdLst/>
              <a:ahLst/>
              <a:cxnLst/>
              <a:rect l="l" t="t" r="r" b="b"/>
              <a:pathLst>
                <a:path w="5379" h="5394" extrusionOk="0">
                  <a:moveTo>
                    <a:pt x="2689" y="269"/>
                  </a:moveTo>
                  <a:cubicBezTo>
                    <a:pt x="4024" y="269"/>
                    <a:pt x="5109" y="1118"/>
                    <a:pt x="5109" y="2164"/>
                  </a:cubicBezTo>
                  <a:cubicBezTo>
                    <a:pt x="5111" y="3085"/>
                    <a:pt x="4269" y="3869"/>
                    <a:pt x="3112" y="4030"/>
                  </a:cubicBezTo>
                  <a:cubicBezTo>
                    <a:pt x="3042" y="4039"/>
                    <a:pt x="2992" y="4101"/>
                    <a:pt x="2996" y="4172"/>
                  </a:cubicBezTo>
                  <a:lnTo>
                    <a:pt x="2996" y="4175"/>
                  </a:lnTo>
                  <a:cubicBezTo>
                    <a:pt x="2930" y="4606"/>
                    <a:pt x="2619" y="4960"/>
                    <a:pt x="2200" y="5082"/>
                  </a:cubicBezTo>
                  <a:cubicBezTo>
                    <a:pt x="2362" y="4808"/>
                    <a:pt x="2425" y="4487"/>
                    <a:pt x="2382" y="4174"/>
                  </a:cubicBezTo>
                  <a:cubicBezTo>
                    <a:pt x="2382" y="4172"/>
                    <a:pt x="2382" y="4172"/>
                    <a:pt x="2382" y="4171"/>
                  </a:cubicBezTo>
                  <a:cubicBezTo>
                    <a:pt x="2386" y="4101"/>
                    <a:pt x="2336" y="4039"/>
                    <a:pt x="2266" y="4030"/>
                  </a:cubicBezTo>
                  <a:cubicBezTo>
                    <a:pt x="1109" y="3869"/>
                    <a:pt x="269" y="3085"/>
                    <a:pt x="269" y="2164"/>
                  </a:cubicBezTo>
                  <a:cubicBezTo>
                    <a:pt x="269" y="1118"/>
                    <a:pt x="1355" y="269"/>
                    <a:pt x="2689" y="269"/>
                  </a:cubicBezTo>
                  <a:close/>
                  <a:moveTo>
                    <a:pt x="2690" y="1"/>
                  </a:moveTo>
                  <a:cubicBezTo>
                    <a:pt x="1978" y="1"/>
                    <a:pt x="1305" y="223"/>
                    <a:pt x="799" y="624"/>
                  </a:cubicBezTo>
                  <a:cubicBezTo>
                    <a:pt x="285" y="1033"/>
                    <a:pt x="1" y="1580"/>
                    <a:pt x="1" y="2164"/>
                  </a:cubicBezTo>
                  <a:cubicBezTo>
                    <a:pt x="1" y="3191"/>
                    <a:pt x="888" y="4067"/>
                    <a:pt x="2124" y="4279"/>
                  </a:cubicBezTo>
                  <a:cubicBezTo>
                    <a:pt x="2149" y="4607"/>
                    <a:pt x="2032" y="4930"/>
                    <a:pt x="1801" y="5164"/>
                  </a:cubicBezTo>
                  <a:cubicBezTo>
                    <a:pt x="1718" y="5249"/>
                    <a:pt x="1778" y="5392"/>
                    <a:pt x="1896" y="5393"/>
                  </a:cubicBezTo>
                  <a:cubicBezTo>
                    <a:pt x="2554" y="5393"/>
                    <a:pt x="3120" y="4921"/>
                    <a:pt x="3250" y="4280"/>
                  </a:cubicBezTo>
                  <a:cubicBezTo>
                    <a:pt x="3822" y="4182"/>
                    <a:pt x="4345" y="3934"/>
                    <a:pt x="4730" y="3575"/>
                  </a:cubicBezTo>
                  <a:cubicBezTo>
                    <a:pt x="5148" y="3183"/>
                    <a:pt x="5379" y="2682"/>
                    <a:pt x="5379" y="2164"/>
                  </a:cubicBezTo>
                  <a:cubicBezTo>
                    <a:pt x="5379" y="1580"/>
                    <a:pt x="5095" y="1033"/>
                    <a:pt x="4580" y="624"/>
                  </a:cubicBezTo>
                  <a:cubicBezTo>
                    <a:pt x="4074" y="221"/>
                    <a:pt x="3402" y="1"/>
                    <a:pt x="2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7"/>
            <p:cNvSpPr/>
            <p:nvPr/>
          </p:nvSpPr>
          <p:spPr>
            <a:xfrm>
              <a:off x="6027950" y="4706725"/>
              <a:ext cx="8400" cy="7225"/>
            </a:xfrm>
            <a:custGeom>
              <a:avLst/>
              <a:gdLst/>
              <a:ahLst/>
              <a:cxnLst/>
              <a:rect l="l" t="t" r="r" b="b"/>
              <a:pathLst>
                <a:path w="336" h="289" extrusionOk="0">
                  <a:moveTo>
                    <a:pt x="193" y="1"/>
                  </a:moveTo>
                  <a:cubicBezTo>
                    <a:pt x="65" y="1"/>
                    <a:pt x="0" y="156"/>
                    <a:pt x="90" y="246"/>
                  </a:cubicBezTo>
                  <a:cubicBezTo>
                    <a:pt x="120" y="275"/>
                    <a:pt x="156" y="288"/>
                    <a:pt x="191" y="288"/>
                  </a:cubicBezTo>
                  <a:cubicBezTo>
                    <a:pt x="265" y="288"/>
                    <a:pt x="335" y="231"/>
                    <a:pt x="335" y="145"/>
                  </a:cubicBezTo>
                  <a:cubicBezTo>
                    <a:pt x="335" y="65"/>
                    <a:pt x="271" y="2"/>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7"/>
            <p:cNvSpPr/>
            <p:nvPr/>
          </p:nvSpPr>
          <p:spPr>
            <a:xfrm>
              <a:off x="6072975" y="4706725"/>
              <a:ext cx="8400" cy="7225"/>
            </a:xfrm>
            <a:custGeom>
              <a:avLst/>
              <a:gdLst/>
              <a:ahLst/>
              <a:cxnLst/>
              <a:rect l="l" t="t" r="r" b="b"/>
              <a:pathLst>
                <a:path w="336" h="289" extrusionOk="0">
                  <a:moveTo>
                    <a:pt x="193" y="1"/>
                  </a:moveTo>
                  <a:cubicBezTo>
                    <a:pt x="65" y="1"/>
                    <a:pt x="0" y="156"/>
                    <a:pt x="91" y="246"/>
                  </a:cubicBezTo>
                  <a:cubicBezTo>
                    <a:pt x="120" y="275"/>
                    <a:pt x="156" y="288"/>
                    <a:pt x="191" y="288"/>
                  </a:cubicBezTo>
                  <a:cubicBezTo>
                    <a:pt x="265" y="288"/>
                    <a:pt x="336" y="231"/>
                    <a:pt x="336" y="145"/>
                  </a:cubicBezTo>
                  <a:cubicBezTo>
                    <a:pt x="336" y="65"/>
                    <a:pt x="271"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7"/>
            <p:cNvSpPr/>
            <p:nvPr/>
          </p:nvSpPr>
          <p:spPr>
            <a:xfrm>
              <a:off x="6050450" y="4706725"/>
              <a:ext cx="8400" cy="7225"/>
            </a:xfrm>
            <a:custGeom>
              <a:avLst/>
              <a:gdLst/>
              <a:ahLst/>
              <a:cxnLst/>
              <a:rect l="l" t="t" r="r" b="b"/>
              <a:pathLst>
                <a:path w="336" h="289" extrusionOk="0">
                  <a:moveTo>
                    <a:pt x="193" y="1"/>
                  </a:moveTo>
                  <a:cubicBezTo>
                    <a:pt x="65" y="1"/>
                    <a:pt x="1" y="156"/>
                    <a:pt x="91" y="246"/>
                  </a:cubicBezTo>
                  <a:cubicBezTo>
                    <a:pt x="120" y="275"/>
                    <a:pt x="156" y="288"/>
                    <a:pt x="192" y="288"/>
                  </a:cubicBezTo>
                  <a:cubicBezTo>
                    <a:pt x="265" y="288"/>
                    <a:pt x="336" y="231"/>
                    <a:pt x="336" y="145"/>
                  </a:cubicBezTo>
                  <a:cubicBezTo>
                    <a:pt x="336" y="65"/>
                    <a:pt x="271" y="2"/>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7"/>
            <p:cNvSpPr/>
            <p:nvPr/>
          </p:nvSpPr>
          <p:spPr>
            <a:xfrm>
              <a:off x="5912850" y="4702125"/>
              <a:ext cx="164050" cy="162100"/>
            </a:xfrm>
            <a:custGeom>
              <a:avLst/>
              <a:gdLst/>
              <a:ahLst/>
              <a:cxnLst/>
              <a:rect l="l" t="t" r="r" b="b"/>
              <a:pathLst>
                <a:path w="6562" h="6484" extrusionOk="0">
                  <a:moveTo>
                    <a:pt x="974" y="0"/>
                  </a:moveTo>
                  <a:cubicBezTo>
                    <a:pt x="942" y="0"/>
                    <a:pt x="909" y="12"/>
                    <a:pt x="884" y="35"/>
                  </a:cubicBezTo>
                  <a:cubicBezTo>
                    <a:pt x="853" y="64"/>
                    <a:pt x="122" y="742"/>
                    <a:pt x="69" y="1314"/>
                  </a:cubicBezTo>
                  <a:cubicBezTo>
                    <a:pt x="0" y="2068"/>
                    <a:pt x="761" y="3382"/>
                    <a:pt x="1964" y="4585"/>
                  </a:cubicBezTo>
                  <a:cubicBezTo>
                    <a:pt x="3117" y="5736"/>
                    <a:pt x="4370" y="6483"/>
                    <a:pt x="5137" y="6483"/>
                  </a:cubicBezTo>
                  <a:cubicBezTo>
                    <a:pt x="5171" y="6483"/>
                    <a:pt x="5203" y="6482"/>
                    <a:pt x="5236" y="6479"/>
                  </a:cubicBezTo>
                  <a:cubicBezTo>
                    <a:pt x="5808" y="6427"/>
                    <a:pt x="6486" y="5696"/>
                    <a:pt x="6514" y="5665"/>
                  </a:cubicBezTo>
                  <a:cubicBezTo>
                    <a:pt x="6559" y="5617"/>
                    <a:pt x="6562" y="5544"/>
                    <a:pt x="6521" y="5491"/>
                  </a:cubicBezTo>
                  <a:cubicBezTo>
                    <a:pt x="6295" y="5209"/>
                    <a:pt x="6054" y="4937"/>
                    <a:pt x="5798" y="4680"/>
                  </a:cubicBezTo>
                  <a:cubicBezTo>
                    <a:pt x="5541" y="4424"/>
                    <a:pt x="5269" y="4183"/>
                    <a:pt x="4987" y="3957"/>
                  </a:cubicBezTo>
                  <a:cubicBezTo>
                    <a:pt x="4962" y="3937"/>
                    <a:pt x="4932" y="3927"/>
                    <a:pt x="4903" y="3927"/>
                  </a:cubicBezTo>
                  <a:cubicBezTo>
                    <a:pt x="4868" y="3927"/>
                    <a:pt x="4834" y="3941"/>
                    <a:pt x="4809" y="3966"/>
                  </a:cubicBezTo>
                  <a:lnTo>
                    <a:pt x="4300" y="4475"/>
                  </a:lnTo>
                  <a:lnTo>
                    <a:pt x="2648" y="2825"/>
                  </a:lnTo>
                  <a:cubicBezTo>
                    <a:pt x="2621" y="2793"/>
                    <a:pt x="2583" y="2776"/>
                    <a:pt x="2545" y="2776"/>
                  </a:cubicBezTo>
                  <a:cubicBezTo>
                    <a:pt x="2510" y="2776"/>
                    <a:pt x="2476" y="2789"/>
                    <a:pt x="2450" y="2815"/>
                  </a:cubicBezTo>
                  <a:cubicBezTo>
                    <a:pt x="2395" y="2872"/>
                    <a:pt x="2399" y="2963"/>
                    <a:pt x="2458" y="3013"/>
                  </a:cubicBezTo>
                  <a:lnTo>
                    <a:pt x="4204" y="4760"/>
                  </a:lnTo>
                  <a:cubicBezTo>
                    <a:pt x="4231" y="4787"/>
                    <a:pt x="4265" y="4800"/>
                    <a:pt x="4299" y="4800"/>
                  </a:cubicBezTo>
                  <a:cubicBezTo>
                    <a:pt x="4334" y="4800"/>
                    <a:pt x="4368" y="4787"/>
                    <a:pt x="4394" y="4760"/>
                  </a:cubicBezTo>
                  <a:lnTo>
                    <a:pt x="4913" y="4242"/>
                  </a:lnTo>
                  <a:cubicBezTo>
                    <a:pt x="5055" y="4359"/>
                    <a:pt x="5339" y="4600"/>
                    <a:pt x="5608" y="4869"/>
                  </a:cubicBezTo>
                  <a:cubicBezTo>
                    <a:pt x="5878" y="5139"/>
                    <a:pt x="6120" y="5425"/>
                    <a:pt x="6237" y="5567"/>
                  </a:cubicBezTo>
                  <a:cubicBezTo>
                    <a:pt x="6011" y="5792"/>
                    <a:pt x="5553" y="6182"/>
                    <a:pt x="5210" y="6213"/>
                  </a:cubicBezTo>
                  <a:cubicBezTo>
                    <a:pt x="5184" y="6215"/>
                    <a:pt x="5157" y="6216"/>
                    <a:pt x="5130" y="6216"/>
                  </a:cubicBezTo>
                  <a:cubicBezTo>
                    <a:pt x="4445" y="6216"/>
                    <a:pt x="3241" y="5484"/>
                    <a:pt x="2154" y="4396"/>
                  </a:cubicBezTo>
                  <a:cubicBezTo>
                    <a:pt x="1022" y="3265"/>
                    <a:pt x="275" y="2008"/>
                    <a:pt x="337" y="1340"/>
                  </a:cubicBezTo>
                  <a:cubicBezTo>
                    <a:pt x="368" y="998"/>
                    <a:pt x="758" y="540"/>
                    <a:pt x="983" y="313"/>
                  </a:cubicBezTo>
                  <a:cubicBezTo>
                    <a:pt x="1124" y="430"/>
                    <a:pt x="1411" y="672"/>
                    <a:pt x="1680" y="941"/>
                  </a:cubicBezTo>
                  <a:cubicBezTo>
                    <a:pt x="1951" y="1211"/>
                    <a:pt x="2191" y="1495"/>
                    <a:pt x="2308" y="1637"/>
                  </a:cubicBezTo>
                  <a:lnTo>
                    <a:pt x="1789" y="2156"/>
                  </a:lnTo>
                  <a:cubicBezTo>
                    <a:pt x="1737" y="2208"/>
                    <a:pt x="1737" y="2293"/>
                    <a:pt x="1789" y="2345"/>
                  </a:cubicBezTo>
                  <a:lnTo>
                    <a:pt x="2079" y="2635"/>
                  </a:lnTo>
                  <a:cubicBezTo>
                    <a:pt x="2107" y="2659"/>
                    <a:pt x="2136" y="2669"/>
                    <a:pt x="2165" y="2669"/>
                  </a:cubicBezTo>
                  <a:cubicBezTo>
                    <a:pt x="2267" y="2669"/>
                    <a:pt x="2353" y="2543"/>
                    <a:pt x="2269" y="2445"/>
                  </a:cubicBezTo>
                  <a:lnTo>
                    <a:pt x="2075" y="2251"/>
                  </a:lnTo>
                  <a:lnTo>
                    <a:pt x="2582" y="1742"/>
                  </a:lnTo>
                  <a:cubicBezTo>
                    <a:pt x="2631" y="1694"/>
                    <a:pt x="2635" y="1617"/>
                    <a:pt x="2593" y="1565"/>
                  </a:cubicBezTo>
                  <a:cubicBezTo>
                    <a:pt x="2143" y="994"/>
                    <a:pt x="1628" y="478"/>
                    <a:pt x="1057" y="29"/>
                  </a:cubicBezTo>
                  <a:cubicBezTo>
                    <a:pt x="1033" y="10"/>
                    <a:pt x="100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lt1"/>
                </a:solidFill>
              </a:rPr>
              <a:t>Advertising and Promotion</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endParaRPr>
              <a:solidFill>
                <a:schemeClr val="lt1"/>
              </a:solidFill>
            </a:endParaRPr>
          </a:p>
        </p:txBody>
      </p:sp>
      <p:sp>
        <p:nvSpPr>
          <p:cNvPr id="529" name="Google Shape;529;p48"/>
          <p:cNvSpPr txBox="1">
            <a:spLocks noGrp="1"/>
          </p:cNvSpPr>
          <p:nvPr>
            <p:ph type="subTitle" idx="4"/>
          </p:nvPr>
        </p:nvSpPr>
        <p:spPr>
          <a:xfrm>
            <a:off x="4240075" y="3844972"/>
            <a:ext cx="28884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Despite being red, Mars is a cold place, not hot. It’s full of iron oxide dust, which gives the planet its reddish cast</a:t>
            </a:r>
            <a:endParaRPr>
              <a:solidFill>
                <a:schemeClr val="dk1"/>
              </a:solidFill>
            </a:endParaRPr>
          </a:p>
        </p:txBody>
      </p:sp>
      <p:sp>
        <p:nvSpPr>
          <p:cNvPr id="530" name="Google Shape;530;p48"/>
          <p:cNvSpPr txBox="1">
            <a:spLocks noGrp="1"/>
          </p:cNvSpPr>
          <p:nvPr>
            <p:ph type="ctrTitle" idx="5"/>
          </p:nvPr>
        </p:nvSpPr>
        <p:spPr>
          <a:xfrm>
            <a:off x="4240075" y="3536372"/>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Online</a:t>
            </a:r>
            <a:endParaRPr>
              <a:solidFill>
                <a:schemeClr val="dk1"/>
              </a:solidFill>
            </a:endParaRPr>
          </a:p>
        </p:txBody>
      </p:sp>
      <p:sp>
        <p:nvSpPr>
          <p:cNvPr id="531" name="Google Shape;531;p48"/>
          <p:cNvSpPr txBox="1">
            <a:spLocks noGrp="1"/>
          </p:cNvSpPr>
          <p:nvPr>
            <p:ph type="subTitle" idx="2"/>
          </p:nvPr>
        </p:nvSpPr>
        <p:spPr>
          <a:xfrm>
            <a:off x="4240075" y="2675950"/>
            <a:ext cx="2888400" cy="7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Venus has a beautiful name and is the second planet from the Sun. It’s terribly hot, even hotter than Mercury</a:t>
            </a:r>
            <a:endParaRPr>
              <a:solidFill>
                <a:schemeClr val="dk1"/>
              </a:solidFill>
            </a:endParaRPr>
          </a:p>
        </p:txBody>
      </p:sp>
      <p:sp>
        <p:nvSpPr>
          <p:cNvPr id="532" name="Google Shape;532;p48"/>
          <p:cNvSpPr txBox="1">
            <a:spLocks noGrp="1"/>
          </p:cNvSpPr>
          <p:nvPr>
            <p:ph type="ctrTitle" idx="3"/>
          </p:nvPr>
        </p:nvSpPr>
        <p:spPr>
          <a:xfrm>
            <a:off x="4240075" y="2367238"/>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PR</a:t>
            </a:r>
            <a:endParaRPr>
              <a:solidFill>
                <a:schemeClr val="dk1"/>
              </a:solidFill>
            </a:endParaRPr>
          </a:p>
        </p:txBody>
      </p:sp>
      <p:sp>
        <p:nvSpPr>
          <p:cNvPr id="533" name="Google Shape;533;p48"/>
          <p:cNvSpPr txBox="1">
            <a:spLocks noGrp="1"/>
          </p:cNvSpPr>
          <p:nvPr>
            <p:ph type="subTitle" idx="1"/>
          </p:nvPr>
        </p:nvSpPr>
        <p:spPr>
          <a:xfrm>
            <a:off x="4240075" y="1499975"/>
            <a:ext cx="28884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Mercury is the closest planet to the Sun and the smallest one in the Solar System—it’s only a bit larger than our Moon</a:t>
            </a:r>
            <a:endParaRPr>
              <a:solidFill>
                <a:schemeClr val="dk1"/>
              </a:solidFill>
            </a:endParaRPr>
          </a:p>
        </p:txBody>
      </p:sp>
      <p:sp>
        <p:nvSpPr>
          <p:cNvPr id="534" name="Google Shape;534;p48"/>
          <p:cNvSpPr txBox="1">
            <a:spLocks noGrp="1"/>
          </p:cNvSpPr>
          <p:nvPr>
            <p:ph type="ctrTitle"/>
          </p:nvPr>
        </p:nvSpPr>
        <p:spPr>
          <a:xfrm>
            <a:off x="4240075" y="11981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Advertising</a:t>
            </a:r>
            <a:endParaRPr>
              <a:solidFill>
                <a:schemeClr val="dk1"/>
              </a:solidFill>
            </a:endParaRPr>
          </a:p>
        </p:txBody>
      </p:sp>
      <p:grpSp>
        <p:nvGrpSpPr>
          <p:cNvPr id="535" name="Google Shape;535;p48"/>
          <p:cNvGrpSpPr/>
          <p:nvPr/>
        </p:nvGrpSpPr>
        <p:grpSpPr>
          <a:xfrm>
            <a:off x="3052581" y="2473070"/>
            <a:ext cx="375817" cy="327170"/>
            <a:chOff x="2679525" y="4080150"/>
            <a:chExt cx="221525" cy="192850"/>
          </a:xfrm>
        </p:grpSpPr>
        <p:sp>
          <p:nvSpPr>
            <p:cNvPr id="536" name="Google Shape;536;p48"/>
            <p:cNvSpPr/>
            <p:nvPr/>
          </p:nvSpPr>
          <p:spPr>
            <a:xfrm>
              <a:off x="2710850" y="4142575"/>
              <a:ext cx="141550" cy="6500"/>
            </a:xfrm>
            <a:custGeom>
              <a:avLst/>
              <a:gdLst/>
              <a:ahLst/>
              <a:cxnLst/>
              <a:rect l="l" t="t" r="r" b="b"/>
              <a:pathLst>
                <a:path w="5662" h="260" extrusionOk="0">
                  <a:moveTo>
                    <a:pt x="126" y="0"/>
                  </a:moveTo>
                  <a:cubicBezTo>
                    <a:pt x="56" y="3"/>
                    <a:pt x="1" y="59"/>
                    <a:pt x="1" y="129"/>
                  </a:cubicBezTo>
                  <a:cubicBezTo>
                    <a:pt x="1" y="199"/>
                    <a:pt x="56" y="257"/>
                    <a:pt x="126" y="260"/>
                  </a:cubicBezTo>
                  <a:lnTo>
                    <a:pt x="5536" y="260"/>
                  </a:lnTo>
                  <a:cubicBezTo>
                    <a:pt x="5606" y="257"/>
                    <a:pt x="5661" y="199"/>
                    <a:pt x="5661" y="129"/>
                  </a:cubicBezTo>
                  <a:cubicBezTo>
                    <a:pt x="5661" y="59"/>
                    <a:pt x="5606" y="3"/>
                    <a:pt x="5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8"/>
            <p:cNvSpPr/>
            <p:nvPr/>
          </p:nvSpPr>
          <p:spPr>
            <a:xfrm>
              <a:off x="2710850" y="4125225"/>
              <a:ext cx="92975" cy="6500"/>
            </a:xfrm>
            <a:custGeom>
              <a:avLst/>
              <a:gdLst/>
              <a:ahLst/>
              <a:cxnLst/>
              <a:rect l="l" t="t" r="r" b="b"/>
              <a:pathLst>
                <a:path w="3719" h="260" extrusionOk="0">
                  <a:moveTo>
                    <a:pt x="126" y="1"/>
                  </a:moveTo>
                  <a:cubicBezTo>
                    <a:pt x="56" y="2"/>
                    <a:pt x="1" y="60"/>
                    <a:pt x="1" y="130"/>
                  </a:cubicBezTo>
                  <a:cubicBezTo>
                    <a:pt x="1" y="200"/>
                    <a:pt x="56" y="258"/>
                    <a:pt x="126" y="259"/>
                  </a:cubicBezTo>
                  <a:lnTo>
                    <a:pt x="3593" y="259"/>
                  </a:lnTo>
                  <a:cubicBezTo>
                    <a:pt x="3663" y="258"/>
                    <a:pt x="3719" y="200"/>
                    <a:pt x="3719" y="130"/>
                  </a:cubicBezTo>
                  <a:cubicBezTo>
                    <a:pt x="3719" y="60"/>
                    <a:pt x="3663" y="2"/>
                    <a:pt x="3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8"/>
            <p:cNvSpPr/>
            <p:nvPr/>
          </p:nvSpPr>
          <p:spPr>
            <a:xfrm>
              <a:off x="2811200" y="4125225"/>
              <a:ext cx="41200" cy="6500"/>
            </a:xfrm>
            <a:custGeom>
              <a:avLst/>
              <a:gdLst/>
              <a:ahLst/>
              <a:cxnLst/>
              <a:rect l="l" t="t" r="r" b="b"/>
              <a:pathLst>
                <a:path w="1648" h="260" extrusionOk="0">
                  <a:moveTo>
                    <a:pt x="130" y="1"/>
                  </a:moveTo>
                  <a:cubicBezTo>
                    <a:pt x="59" y="1"/>
                    <a:pt x="1" y="58"/>
                    <a:pt x="1" y="130"/>
                  </a:cubicBezTo>
                  <a:cubicBezTo>
                    <a:pt x="1" y="202"/>
                    <a:pt x="59" y="259"/>
                    <a:pt x="130" y="259"/>
                  </a:cubicBezTo>
                  <a:cubicBezTo>
                    <a:pt x="132" y="259"/>
                    <a:pt x="134" y="259"/>
                    <a:pt x="135" y="259"/>
                  </a:cubicBezTo>
                  <a:lnTo>
                    <a:pt x="1522" y="259"/>
                  </a:lnTo>
                  <a:cubicBezTo>
                    <a:pt x="1592" y="258"/>
                    <a:pt x="1647" y="200"/>
                    <a:pt x="1647" y="130"/>
                  </a:cubicBezTo>
                  <a:cubicBezTo>
                    <a:pt x="1647" y="60"/>
                    <a:pt x="1592" y="2"/>
                    <a:pt x="1522" y="1"/>
                  </a:cubicBezTo>
                  <a:lnTo>
                    <a:pt x="135" y="1"/>
                  </a:lnTo>
                  <a:cubicBezTo>
                    <a:pt x="134" y="1"/>
                    <a:pt x="13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8"/>
            <p:cNvSpPr/>
            <p:nvPr/>
          </p:nvSpPr>
          <p:spPr>
            <a:xfrm>
              <a:off x="2710850" y="4159900"/>
              <a:ext cx="51350" cy="6525"/>
            </a:xfrm>
            <a:custGeom>
              <a:avLst/>
              <a:gdLst/>
              <a:ahLst/>
              <a:cxnLst/>
              <a:rect l="l" t="t" r="r" b="b"/>
              <a:pathLst>
                <a:path w="2054" h="261" extrusionOk="0">
                  <a:moveTo>
                    <a:pt x="126" y="0"/>
                  </a:moveTo>
                  <a:cubicBezTo>
                    <a:pt x="56" y="3"/>
                    <a:pt x="1" y="60"/>
                    <a:pt x="1" y="130"/>
                  </a:cubicBezTo>
                  <a:cubicBezTo>
                    <a:pt x="1" y="200"/>
                    <a:pt x="56" y="258"/>
                    <a:pt x="126" y="260"/>
                  </a:cubicBezTo>
                  <a:lnTo>
                    <a:pt x="1928" y="260"/>
                  </a:lnTo>
                  <a:cubicBezTo>
                    <a:pt x="1998" y="258"/>
                    <a:pt x="2053" y="200"/>
                    <a:pt x="2053" y="130"/>
                  </a:cubicBezTo>
                  <a:cubicBezTo>
                    <a:pt x="2053" y="60"/>
                    <a:pt x="1998" y="3"/>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8"/>
            <p:cNvSpPr/>
            <p:nvPr/>
          </p:nvSpPr>
          <p:spPr>
            <a:xfrm>
              <a:off x="2776750" y="4159900"/>
              <a:ext cx="75650" cy="6525"/>
            </a:xfrm>
            <a:custGeom>
              <a:avLst/>
              <a:gdLst/>
              <a:ahLst/>
              <a:cxnLst/>
              <a:rect l="l" t="t" r="r" b="b"/>
              <a:pathLst>
                <a:path w="3026" h="261" extrusionOk="0">
                  <a:moveTo>
                    <a:pt x="125" y="0"/>
                  </a:moveTo>
                  <a:cubicBezTo>
                    <a:pt x="55" y="3"/>
                    <a:pt x="0" y="60"/>
                    <a:pt x="0" y="130"/>
                  </a:cubicBezTo>
                  <a:cubicBezTo>
                    <a:pt x="0" y="200"/>
                    <a:pt x="55" y="258"/>
                    <a:pt x="125" y="260"/>
                  </a:cubicBezTo>
                  <a:lnTo>
                    <a:pt x="2900" y="260"/>
                  </a:lnTo>
                  <a:cubicBezTo>
                    <a:pt x="2970" y="258"/>
                    <a:pt x="3025" y="200"/>
                    <a:pt x="3025" y="130"/>
                  </a:cubicBezTo>
                  <a:cubicBezTo>
                    <a:pt x="3025" y="60"/>
                    <a:pt x="2970" y="3"/>
                    <a:pt x="2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8"/>
            <p:cNvSpPr/>
            <p:nvPr/>
          </p:nvSpPr>
          <p:spPr>
            <a:xfrm>
              <a:off x="2710725" y="4107875"/>
              <a:ext cx="23850" cy="6525"/>
            </a:xfrm>
            <a:custGeom>
              <a:avLst/>
              <a:gdLst/>
              <a:ahLst/>
              <a:cxnLst/>
              <a:rect l="l" t="t" r="r" b="b"/>
              <a:pathLst>
                <a:path w="954" h="261" extrusionOk="0">
                  <a:moveTo>
                    <a:pt x="131" y="0"/>
                  </a:moveTo>
                  <a:cubicBezTo>
                    <a:pt x="58" y="0"/>
                    <a:pt x="0" y="58"/>
                    <a:pt x="0" y="131"/>
                  </a:cubicBezTo>
                  <a:cubicBezTo>
                    <a:pt x="0" y="202"/>
                    <a:pt x="58" y="260"/>
                    <a:pt x="131" y="260"/>
                  </a:cubicBezTo>
                  <a:lnTo>
                    <a:pt x="824" y="260"/>
                  </a:lnTo>
                  <a:cubicBezTo>
                    <a:pt x="895" y="260"/>
                    <a:pt x="953" y="202"/>
                    <a:pt x="953" y="131"/>
                  </a:cubicBezTo>
                  <a:cubicBezTo>
                    <a:pt x="953" y="58"/>
                    <a:pt x="895"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8"/>
            <p:cNvSpPr/>
            <p:nvPr/>
          </p:nvSpPr>
          <p:spPr>
            <a:xfrm>
              <a:off x="2741950" y="4107875"/>
              <a:ext cx="110550" cy="6525"/>
            </a:xfrm>
            <a:custGeom>
              <a:avLst/>
              <a:gdLst/>
              <a:ahLst/>
              <a:cxnLst/>
              <a:rect l="l" t="t" r="r" b="b"/>
              <a:pathLst>
                <a:path w="4422" h="261" extrusionOk="0">
                  <a:moveTo>
                    <a:pt x="130" y="0"/>
                  </a:moveTo>
                  <a:cubicBezTo>
                    <a:pt x="58" y="0"/>
                    <a:pt x="0" y="58"/>
                    <a:pt x="0" y="131"/>
                  </a:cubicBezTo>
                  <a:cubicBezTo>
                    <a:pt x="0" y="202"/>
                    <a:pt x="58" y="260"/>
                    <a:pt x="130" y="260"/>
                  </a:cubicBezTo>
                  <a:lnTo>
                    <a:pt x="4292" y="260"/>
                  </a:lnTo>
                  <a:cubicBezTo>
                    <a:pt x="4363" y="260"/>
                    <a:pt x="4421" y="202"/>
                    <a:pt x="4421" y="131"/>
                  </a:cubicBezTo>
                  <a:cubicBezTo>
                    <a:pt x="4421" y="58"/>
                    <a:pt x="4363" y="0"/>
                    <a:pt x="4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8"/>
            <p:cNvSpPr/>
            <p:nvPr/>
          </p:nvSpPr>
          <p:spPr>
            <a:xfrm>
              <a:off x="2710725" y="4177225"/>
              <a:ext cx="107100" cy="6525"/>
            </a:xfrm>
            <a:custGeom>
              <a:avLst/>
              <a:gdLst/>
              <a:ahLst/>
              <a:cxnLst/>
              <a:rect l="l" t="t" r="r" b="b"/>
              <a:pathLst>
                <a:path w="4284" h="261" extrusionOk="0">
                  <a:moveTo>
                    <a:pt x="131" y="1"/>
                  </a:moveTo>
                  <a:cubicBezTo>
                    <a:pt x="58" y="1"/>
                    <a:pt x="0" y="60"/>
                    <a:pt x="0" y="131"/>
                  </a:cubicBezTo>
                  <a:cubicBezTo>
                    <a:pt x="0" y="203"/>
                    <a:pt x="58" y="260"/>
                    <a:pt x="131" y="260"/>
                  </a:cubicBezTo>
                  <a:lnTo>
                    <a:pt x="4154" y="260"/>
                  </a:lnTo>
                  <a:cubicBezTo>
                    <a:pt x="4226" y="260"/>
                    <a:pt x="4284" y="203"/>
                    <a:pt x="4284" y="131"/>
                  </a:cubicBezTo>
                  <a:cubicBezTo>
                    <a:pt x="4284" y="60"/>
                    <a:pt x="4226" y="1"/>
                    <a:pt x="4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8"/>
            <p:cNvSpPr/>
            <p:nvPr/>
          </p:nvSpPr>
          <p:spPr>
            <a:xfrm>
              <a:off x="2825200" y="4177225"/>
              <a:ext cx="27325" cy="6525"/>
            </a:xfrm>
            <a:custGeom>
              <a:avLst/>
              <a:gdLst/>
              <a:ahLst/>
              <a:cxnLst/>
              <a:rect l="l" t="t" r="r" b="b"/>
              <a:pathLst>
                <a:path w="1093" h="261" extrusionOk="0">
                  <a:moveTo>
                    <a:pt x="130" y="1"/>
                  </a:moveTo>
                  <a:cubicBezTo>
                    <a:pt x="59" y="1"/>
                    <a:pt x="1" y="60"/>
                    <a:pt x="1" y="131"/>
                  </a:cubicBezTo>
                  <a:cubicBezTo>
                    <a:pt x="1" y="203"/>
                    <a:pt x="59" y="260"/>
                    <a:pt x="130" y="260"/>
                  </a:cubicBezTo>
                  <a:lnTo>
                    <a:pt x="962" y="260"/>
                  </a:lnTo>
                  <a:cubicBezTo>
                    <a:pt x="1035" y="260"/>
                    <a:pt x="1092" y="203"/>
                    <a:pt x="1092" y="131"/>
                  </a:cubicBezTo>
                  <a:cubicBezTo>
                    <a:pt x="1092" y="60"/>
                    <a:pt x="1035" y="1"/>
                    <a:pt x="9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8"/>
            <p:cNvSpPr/>
            <p:nvPr/>
          </p:nvSpPr>
          <p:spPr>
            <a:xfrm>
              <a:off x="2679525" y="4080150"/>
              <a:ext cx="221525" cy="192850"/>
            </a:xfrm>
            <a:custGeom>
              <a:avLst/>
              <a:gdLst/>
              <a:ahLst/>
              <a:cxnLst/>
              <a:rect l="l" t="t" r="r" b="b"/>
              <a:pathLst>
                <a:path w="8861" h="7714" extrusionOk="0">
                  <a:moveTo>
                    <a:pt x="2741" y="5254"/>
                  </a:moveTo>
                  <a:lnTo>
                    <a:pt x="2609" y="5826"/>
                  </a:lnTo>
                  <a:lnTo>
                    <a:pt x="1517" y="5826"/>
                  </a:lnTo>
                  <a:cubicBezTo>
                    <a:pt x="1282" y="5826"/>
                    <a:pt x="1092" y="5636"/>
                    <a:pt x="1092" y="5401"/>
                  </a:cubicBezTo>
                  <a:lnTo>
                    <a:pt x="1092" y="5254"/>
                  </a:lnTo>
                  <a:close/>
                  <a:moveTo>
                    <a:pt x="7343" y="260"/>
                  </a:moveTo>
                  <a:cubicBezTo>
                    <a:pt x="7578" y="260"/>
                    <a:pt x="7769" y="450"/>
                    <a:pt x="7769" y="684"/>
                  </a:cubicBezTo>
                  <a:lnTo>
                    <a:pt x="7769" y="4569"/>
                  </a:lnTo>
                  <a:cubicBezTo>
                    <a:pt x="7769" y="4803"/>
                    <a:pt x="7578" y="4994"/>
                    <a:pt x="7343" y="4994"/>
                  </a:cubicBezTo>
                  <a:lnTo>
                    <a:pt x="5124" y="4994"/>
                  </a:lnTo>
                  <a:cubicBezTo>
                    <a:pt x="5098" y="4994"/>
                    <a:pt x="5073" y="5002"/>
                    <a:pt x="5051" y="5017"/>
                  </a:cubicBezTo>
                  <a:lnTo>
                    <a:pt x="2709" y="6619"/>
                  </a:lnTo>
                  <a:cubicBezTo>
                    <a:pt x="2707" y="6620"/>
                    <a:pt x="2705" y="6621"/>
                    <a:pt x="2703" y="6621"/>
                  </a:cubicBezTo>
                  <a:cubicBezTo>
                    <a:pt x="2701" y="6621"/>
                    <a:pt x="2699" y="6620"/>
                    <a:pt x="2698" y="6619"/>
                  </a:cubicBezTo>
                  <a:cubicBezTo>
                    <a:pt x="2695" y="6618"/>
                    <a:pt x="2693" y="6614"/>
                    <a:pt x="2694" y="6610"/>
                  </a:cubicBezTo>
                  <a:lnTo>
                    <a:pt x="3030" y="5153"/>
                  </a:lnTo>
                  <a:cubicBezTo>
                    <a:pt x="3049" y="5071"/>
                    <a:pt x="2989" y="4994"/>
                    <a:pt x="2904" y="4994"/>
                  </a:cubicBezTo>
                  <a:lnTo>
                    <a:pt x="684" y="4994"/>
                  </a:lnTo>
                  <a:cubicBezTo>
                    <a:pt x="450" y="4994"/>
                    <a:pt x="260" y="4803"/>
                    <a:pt x="260" y="4569"/>
                  </a:cubicBezTo>
                  <a:lnTo>
                    <a:pt x="260" y="684"/>
                  </a:lnTo>
                  <a:cubicBezTo>
                    <a:pt x="260" y="450"/>
                    <a:pt x="450" y="260"/>
                    <a:pt x="684" y="260"/>
                  </a:cubicBezTo>
                  <a:close/>
                  <a:moveTo>
                    <a:pt x="8175" y="1092"/>
                  </a:moveTo>
                  <a:cubicBezTo>
                    <a:pt x="8411" y="1092"/>
                    <a:pt x="8601" y="1282"/>
                    <a:pt x="8601" y="1517"/>
                  </a:cubicBezTo>
                  <a:lnTo>
                    <a:pt x="8601" y="5401"/>
                  </a:lnTo>
                  <a:cubicBezTo>
                    <a:pt x="8601" y="5636"/>
                    <a:pt x="8411" y="5826"/>
                    <a:pt x="8175" y="5826"/>
                  </a:cubicBezTo>
                  <a:lnTo>
                    <a:pt x="5957" y="5826"/>
                  </a:lnTo>
                  <a:cubicBezTo>
                    <a:pt x="5874" y="5826"/>
                    <a:pt x="5812" y="5904"/>
                    <a:pt x="5830" y="5985"/>
                  </a:cubicBezTo>
                  <a:lnTo>
                    <a:pt x="6167" y="7443"/>
                  </a:lnTo>
                  <a:cubicBezTo>
                    <a:pt x="6168" y="7448"/>
                    <a:pt x="6164" y="7453"/>
                    <a:pt x="6159" y="7453"/>
                  </a:cubicBezTo>
                  <a:cubicBezTo>
                    <a:pt x="6157" y="7453"/>
                    <a:pt x="6155" y="7452"/>
                    <a:pt x="6154" y="7451"/>
                  </a:cubicBezTo>
                  <a:lnTo>
                    <a:pt x="4054" y="6015"/>
                  </a:lnTo>
                  <a:lnTo>
                    <a:pt x="5165" y="5254"/>
                  </a:lnTo>
                  <a:lnTo>
                    <a:pt x="7343" y="5254"/>
                  </a:lnTo>
                  <a:cubicBezTo>
                    <a:pt x="7722" y="5253"/>
                    <a:pt x="8027" y="4947"/>
                    <a:pt x="8029" y="4569"/>
                  </a:cubicBezTo>
                  <a:lnTo>
                    <a:pt x="8029" y="1092"/>
                  </a:lnTo>
                  <a:close/>
                  <a:moveTo>
                    <a:pt x="684" y="0"/>
                  </a:moveTo>
                  <a:cubicBezTo>
                    <a:pt x="307" y="0"/>
                    <a:pt x="0" y="307"/>
                    <a:pt x="0" y="684"/>
                  </a:cubicBezTo>
                  <a:lnTo>
                    <a:pt x="0" y="4569"/>
                  </a:lnTo>
                  <a:cubicBezTo>
                    <a:pt x="0" y="4947"/>
                    <a:pt x="307" y="5253"/>
                    <a:pt x="684" y="5254"/>
                  </a:cubicBezTo>
                  <a:lnTo>
                    <a:pt x="832" y="5254"/>
                  </a:lnTo>
                  <a:lnTo>
                    <a:pt x="832" y="5401"/>
                  </a:lnTo>
                  <a:cubicBezTo>
                    <a:pt x="832" y="5779"/>
                    <a:pt x="1139" y="6086"/>
                    <a:pt x="1517" y="6086"/>
                  </a:cubicBezTo>
                  <a:lnTo>
                    <a:pt x="2549" y="6086"/>
                  </a:lnTo>
                  <a:lnTo>
                    <a:pt x="2442" y="6552"/>
                  </a:lnTo>
                  <a:cubicBezTo>
                    <a:pt x="2399" y="6733"/>
                    <a:pt x="2543" y="6882"/>
                    <a:pt x="2704" y="6882"/>
                  </a:cubicBezTo>
                  <a:cubicBezTo>
                    <a:pt x="2754" y="6882"/>
                    <a:pt x="2807" y="6867"/>
                    <a:pt x="2855" y="6833"/>
                  </a:cubicBezTo>
                  <a:lnTo>
                    <a:pt x="3822" y="6172"/>
                  </a:lnTo>
                  <a:lnTo>
                    <a:pt x="6005" y="7666"/>
                  </a:lnTo>
                  <a:cubicBezTo>
                    <a:pt x="6053" y="7699"/>
                    <a:pt x="6105" y="7713"/>
                    <a:pt x="6155" y="7713"/>
                  </a:cubicBezTo>
                  <a:cubicBezTo>
                    <a:pt x="6316" y="7713"/>
                    <a:pt x="6460" y="7565"/>
                    <a:pt x="6419" y="7384"/>
                  </a:cubicBezTo>
                  <a:lnTo>
                    <a:pt x="6120" y="6086"/>
                  </a:lnTo>
                  <a:lnTo>
                    <a:pt x="8175" y="6086"/>
                  </a:lnTo>
                  <a:cubicBezTo>
                    <a:pt x="8554" y="6086"/>
                    <a:pt x="8861" y="5779"/>
                    <a:pt x="8861" y="5401"/>
                  </a:cubicBezTo>
                  <a:lnTo>
                    <a:pt x="8861" y="1517"/>
                  </a:lnTo>
                  <a:cubicBezTo>
                    <a:pt x="8861" y="1139"/>
                    <a:pt x="8554" y="832"/>
                    <a:pt x="8175" y="832"/>
                  </a:cubicBezTo>
                  <a:lnTo>
                    <a:pt x="8029" y="832"/>
                  </a:lnTo>
                  <a:lnTo>
                    <a:pt x="8029" y="684"/>
                  </a:lnTo>
                  <a:cubicBezTo>
                    <a:pt x="8027" y="307"/>
                    <a:pt x="7722" y="0"/>
                    <a:pt x="7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48"/>
          <p:cNvGrpSpPr/>
          <p:nvPr/>
        </p:nvGrpSpPr>
        <p:grpSpPr>
          <a:xfrm>
            <a:off x="3052580" y="3631118"/>
            <a:ext cx="375822" cy="250327"/>
            <a:chOff x="2897600" y="4998600"/>
            <a:chExt cx="213075" cy="141925"/>
          </a:xfrm>
        </p:grpSpPr>
        <p:sp>
          <p:nvSpPr>
            <p:cNvPr id="547" name="Google Shape;547;p48"/>
            <p:cNvSpPr/>
            <p:nvPr/>
          </p:nvSpPr>
          <p:spPr>
            <a:xfrm>
              <a:off x="2897600" y="4998600"/>
              <a:ext cx="213075" cy="141925"/>
            </a:xfrm>
            <a:custGeom>
              <a:avLst/>
              <a:gdLst/>
              <a:ahLst/>
              <a:cxnLst/>
              <a:rect l="l" t="t" r="r" b="b"/>
              <a:pathLst>
                <a:path w="8523" h="5677" extrusionOk="0">
                  <a:moveTo>
                    <a:pt x="8104" y="268"/>
                  </a:moveTo>
                  <a:cubicBezTo>
                    <a:pt x="8188" y="268"/>
                    <a:pt x="8256" y="335"/>
                    <a:pt x="8256" y="418"/>
                  </a:cubicBezTo>
                  <a:lnTo>
                    <a:pt x="8256" y="5258"/>
                  </a:lnTo>
                  <a:cubicBezTo>
                    <a:pt x="8256" y="5341"/>
                    <a:pt x="8188" y="5410"/>
                    <a:pt x="8104" y="5410"/>
                  </a:cubicBezTo>
                  <a:lnTo>
                    <a:pt x="419" y="5410"/>
                  </a:lnTo>
                  <a:cubicBezTo>
                    <a:pt x="334" y="5410"/>
                    <a:pt x="267" y="5341"/>
                    <a:pt x="267" y="5258"/>
                  </a:cubicBezTo>
                  <a:lnTo>
                    <a:pt x="267" y="418"/>
                  </a:lnTo>
                  <a:cubicBezTo>
                    <a:pt x="267" y="335"/>
                    <a:pt x="334" y="268"/>
                    <a:pt x="419" y="268"/>
                  </a:cubicBezTo>
                  <a:close/>
                  <a:moveTo>
                    <a:pt x="419" y="1"/>
                  </a:moveTo>
                  <a:cubicBezTo>
                    <a:pt x="187" y="1"/>
                    <a:pt x="0" y="188"/>
                    <a:pt x="0" y="418"/>
                  </a:cubicBezTo>
                  <a:lnTo>
                    <a:pt x="0" y="5258"/>
                  </a:lnTo>
                  <a:cubicBezTo>
                    <a:pt x="0" y="5488"/>
                    <a:pt x="187" y="5675"/>
                    <a:pt x="419" y="5676"/>
                  </a:cubicBezTo>
                  <a:lnTo>
                    <a:pt x="8104" y="5676"/>
                  </a:lnTo>
                  <a:cubicBezTo>
                    <a:pt x="8334" y="5675"/>
                    <a:pt x="8521" y="5488"/>
                    <a:pt x="8523" y="5258"/>
                  </a:cubicBezTo>
                  <a:lnTo>
                    <a:pt x="8523" y="418"/>
                  </a:lnTo>
                  <a:cubicBezTo>
                    <a:pt x="8521" y="188"/>
                    <a:pt x="8334" y="1"/>
                    <a:pt x="8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8"/>
            <p:cNvSpPr/>
            <p:nvPr/>
          </p:nvSpPr>
          <p:spPr>
            <a:xfrm>
              <a:off x="2918975" y="5012825"/>
              <a:ext cx="170325" cy="113450"/>
            </a:xfrm>
            <a:custGeom>
              <a:avLst/>
              <a:gdLst/>
              <a:ahLst/>
              <a:cxnLst/>
              <a:rect l="l" t="t" r="r" b="b"/>
              <a:pathLst>
                <a:path w="6813" h="4538" extrusionOk="0">
                  <a:moveTo>
                    <a:pt x="6546" y="268"/>
                  </a:moveTo>
                  <a:lnTo>
                    <a:pt x="6546" y="4270"/>
                  </a:lnTo>
                  <a:lnTo>
                    <a:pt x="267" y="4270"/>
                  </a:lnTo>
                  <a:lnTo>
                    <a:pt x="267" y="268"/>
                  </a:lnTo>
                  <a:close/>
                  <a:moveTo>
                    <a:pt x="133" y="0"/>
                  </a:moveTo>
                  <a:cubicBezTo>
                    <a:pt x="59" y="0"/>
                    <a:pt x="0" y="61"/>
                    <a:pt x="0" y="135"/>
                  </a:cubicBezTo>
                  <a:lnTo>
                    <a:pt x="0" y="4405"/>
                  </a:lnTo>
                  <a:cubicBezTo>
                    <a:pt x="0" y="4477"/>
                    <a:pt x="59" y="4538"/>
                    <a:pt x="133" y="4538"/>
                  </a:cubicBezTo>
                  <a:lnTo>
                    <a:pt x="6680" y="4538"/>
                  </a:lnTo>
                  <a:cubicBezTo>
                    <a:pt x="6754" y="4538"/>
                    <a:pt x="6813" y="4477"/>
                    <a:pt x="6813" y="4405"/>
                  </a:cubicBezTo>
                  <a:lnTo>
                    <a:pt x="6813" y="133"/>
                  </a:lnTo>
                  <a:cubicBezTo>
                    <a:pt x="6813" y="61"/>
                    <a:pt x="6754" y="0"/>
                    <a:pt x="6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8"/>
            <p:cNvSpPr/>
            <p:nvPr/>
          </p:nvSpPr>
          <p:spPr>
            <a:xfrm>
              <a:off x="2908275" y="5062650"/>
              <a:ext cx="6700" cy="13800"/>
            </a:xfrm>
            <a:custGeom>
              <a:avLst/>
              <a:gdLst/>
              <a:ahLst/>
              <a:cxnLst/>
              <a:rect l="l" t="t" r="r" b="b"/>
              <a:pathLst>
                <a:path w="268" h="552" extrusionOk="0">
                  <a:moveTo>
                    <a:pt x="133" y="1"/>
                  </a:moveTo>
                  <a:cubicBezTo>
                    <a:pt x="61" y="1"/>
                    <a:pt x="0" y="60"/>
                    <a:pt x="0" y="134"/>
                  </a:cubicBezTo>
                  <a:lnTo>
                    <a:pt x="0" y="418"/>
                  </a:lnTo>
                  <a:cubicBezTo>
                    <a:pt x="0" y="492"/>
                    <a:pt x="61" y="551"/>
                    <a:pt x="133" y="551"/>
                  </a:cubicBezTo>
                  <a:cubicBezTo>
                    <a:pt x="207" y="551"/>
                    <a:pt x="267" y="492"/>
                    <a:pt x="268" y="418"/>
                  </a:cubicBezTo>
                  <a:lnTo>
                    <a:pt x="268" y="134"/>
                  </a:lnTo>
                  <a:cubicBezTo>
                    <a:pt x="268" y="60"/>
                    <a:pt x="207"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8"/>
            <p:cNvSpPr/>
            <p:nvPr/>
          </p:nvSpPr>
          <p:spPr>
            <a:xfrm>
              <a:off x="3093300" y="5059075"/>
              <a:ext cx="6700" cy="20925"/>
            </a:xfrm>
            <a:custGeom>
              <a:avLst/>
              <a:gdLst/>
              <a:ahLst/>
              <a:cxnLst/>
              <a:rect l="l" t="t" r="r" b="b"/>
              <a:pathLst>
                <a:path w="268" h="837" extrusionOk="0">
                  <a:moveTo>
                    <a:pt x="135" y="1"/>
                  </a:moveTo>
                  <a:cubicBezTo>
                    <a:pt x="61" y="1"/>
                    <a:pt x="0" y="60"/>
                    <a:pt x="0" y="134"/>
                  </a:cubicBezTo>
                  <a:lnTo>
                    <a:pt x="0" y="704"/>
                  </a:lnTo>
                  <a:cubicBezTo>
                    <a:pt x="0" y="778"/>
                    <a:pt x="61" y="837"/>
                    <a:pt x="135" y="837"/>
                  </a:cubicBezTo>
                  <a:cubicBezTo>
                    <a:pt x="207" y="837"/>
                    <a:pt x="268" y="778"/>
                    <a:pt x="268" y="704"/>
                  </a:cubicBezTo>
                  <a:lnTo>
                    <a:pt x="268" y="134"/>
                  </a:lnTo>
                  <a:cubicBezTo>
                    <a:pt x="268" y="60"/>
                    <a:pt x="207"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8"/>
            <p:cNvSpPr/>
            <p:nvPr/>
          </p:nvSpPr>
          <p:spPr>
            <a:xfrm>
              <a:off x="3093300" y="5012825"/>
              <a:ext cx="6750" cy="6750"/>
            </a:xfrm>
            <a:custGeom>
              <a:avLst/>
              <a:gdLst/>
              <a:ahLst/>
              <a:cxnLst/>
              <a:rect l="l" t="t" r="r" b="b"/>
              <a:pathLst>
                <a:path w="270" h="270" extrusionOk="0">
                  <a:moveTo>
                    <a:pt x="135" y="0"/>
                  </a:moveTo>
                  <a:cubicBezTo>
                    <a:pt x="59" y="1"/>
                    <a:pt x="0" y="61"/>
                    <a:pt x="0" y="136"/>
                  </a:cubicBezTo>
                  <a:cubicBezTo>
                    <a:pt x="0" y="210"/>
                    <a:pt x="61" y="269"/>
                    <a:pt x="135" y="269"/>
                  </a:cubicBezTo>
                  <a:cubicBezTo>
                    <a:pt x="209" y="269"/>
                    <a:pt x="269" y="210"/>
                    <a:pt x="269" y="136"/>
                  </a:cubicBezTo>
                  <a:cubicBezTo>
                    <a:pt x="269" y="61"/>
                    <a:pt x="210" y="1"/>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8"/>
            <p:cNvSpPr/>
            <p:nvPr/>
          </p:nvSpPr>
          <p:spPr>
            <a:xfrm>
              <a:off x="2908275" y="5044850"/>
              <a:ext cx="6700" cy="10250"/>
            </a:xfrm>
            <a:custGeom>
              <a:avLst/>
              <a:gdLst/>
              <a:ahLst/>
              <a:cxnLst/>
              <a:rect l="l" t="t" r="r" b="b"/>
              <a:pathLst>
                <a:path w="268" h="410" extrusionOk="0">
                  <a:moveTo>
                    <a:pt x="133" y="1"/>
                  </a:moveTo>
                  <a:cubicBezTo>
                    <a:pt x="61" y="1"/>
                    <a:pt x="0" y="60"/>
                    <a:pt x="0" y="134"/>
                  </a:cubicBezTo>
                  <a:lnTo>
                    <a:pt x="0" y="277"/>
                  </a:lnTo>
                  <a:cubicBezTo>
                    <a:pt x="0" y="351"/>
                    <a:pt x="61" y="410"/>
                    <a:pt x="133" y="410"/>
                  </a:cubicBezTo>
                  <a:cubicBezTo>
                    <a:pt x="207" y="410"/>
                    <a:pt x="267" y="351"/>
                    <a:pt x="268" y="277"/>
                  </a:cubicBezTo>
                  <a:lnTo>
                    <a:pt x="268" y="134"/>
                  </a:lnTo>
                  <a:cubicBezTo>
                    <a:pt x="268" y="60"/>
                    <a:pt x="207"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8"/>
            <p:cNvSpPr/>
            <p:nvPr/>
          </p:nvSpPr>
          <p:spPr>
            <a:xfrm>
              <a:off x="2908275" y="5084000"/>
              <a:ext cx="6700" cy="10250"/>
            </a:xfrm>
            <a:custGeom>
              <a:avLst/>
              <a:gdLst/>
              <a:ahLst/>
              <a:cxnLst/>
              <a:rect l="l" t="t" r="r" b="b"/>
              <a:pathLst>
                <a:path w="268" h="410" extrusionOk="0">
                  <a:moveTo>
                    <a:pt x="133" y="0"/>
                  </a:moveTo>
                  <a:cubicBezTo>
                    <a:pt x="61" y="0"/>
                    <a:pt x="0" y="59"/>
                    <a:pt x="0" y="133"/>
                  </a:cubicBezTo>
                  <a:lnTo>
                    <a:pt x="0" y="276"/>
                  </a:lnTo>
                  <a:cubicBezTo>
                    <a:pt x="0" y="350"/>
                    <a:pt x="61" y="409"/>
                    <a:pt x="133" y="409"/>
                  </a:cubicBezTo>
                  <a:cubicBezTo>
                    <a:pt x="207" y="409"/>
                    <a:pt x="267" y="350"/>
                    <a:pt x="268" y="276"/>
                  </a:cubicBezTo>
                  <a:lnTo>
                    <a:pt x="268" y="133"/>
                  </a:lnTo>
                  <a:cubicBezTo>
                    <a:pt x="268" y="59"/>
                    <a:pt x="207"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8"/>
            <p:cNvSpPr/>
            <p:nvPr/>
          </p:nvSpPr>
          <p:spPr>
            <a:xfrm>
              <a:off x="2933175" y="5094650"/>
              <a:ext cx="141900" cy="20925"/>
            </a:xfrm>
            <a:custGeom>
              <a:avLst/>
              <a:gdLst/>
              <a:ahLst/>
              <a:cxnLst/>
              <a:rect l="l" t="t" r="r" b="b"/>
              <a:pathLst>
                <a:path w="5676" h="837" extrusionOk="0">
                  <a:moveTo>
                    <a:pt x="1274" y="267"/>
                  </a:moveTo>
                  <a:cubicBezTo>
                    <a:pt x="1311" y="267"/>
                    <a:pt x="1349" y="281"/>
                    <a:pt x="1380" y="312"/>
                  </a:cubicBezTo>
                  <a:cubicBezTo>
                    <a:pt x="1476" y="407"/>
                    <a:pt x="1408" y="570"/>
                    <a:pt x="1272" y="570"/>
                  </a:cubicBezTo>
                  <a:cubicBezTo>
                    <a:pt x="1189" y="570"/>
                    <a:pt x="1121" y="503"/>
                    <a:pt x="1121" y="420"/>
                  </a:cubicBezTo>
                  <a:cubicBezTo>
                    <a:pt x="1121" y="328"/>
                    <a:pt x="1196" y="267"/>
                    <a:pt x="1274" y="267"/>
                  </a:cubicBezTo>
                  <a:close/>
                  <a:moveTo>
                    <a:pt x="1272" y="1"/>
                  </a:moveTo>
                  <a:cubicBezTo>
                    <a:pt x="1093" y="1"/>
                    <a:pt x="934" y="115"/>
                    <a:pt x="876" y="286"/>
                  </a:cubicBezTo>
                  <a:lnTo>
                    <a:pt x="135" y="286"/>
                  </a:lnTo>
                  <a:cubicBezTo>
                    <a:pt x="61" y="286"/>
                    <a:pt x="0" y="345"/>
                    <a:pt x="0" y="420"/>
                  </a:cubicBezTo>
                  <a:cubicBezTo>
                    <a:pt x="0" y="494"/>
                    <a:pt x="61" y="553"/>
                    <a:pt x="135" y="553"/>
                  </a:cubicBezTo>
                  <a:lnTo>
                    <a:pt x="876" y="553"/>
                  </a:lnTo>
                  <a:cubicBezTo>
                    <a:pt x="934" y="722"/>
                    <a:pt x="1093" y="837"/>
                    <a:pt x="1272" y="837"/>
                  </a:cubicBezTo>
                  <a:cubicBezTo>
                    <a:pt x="1453" y="837"/>
                    <a:pt x="1611" y="722"/>
                    <a:pt x="1669" y="553"/>
                  </a:cubicBezTo>
                  <a:lnTo>
                    <a:pt x="5542" y="553"/>
                  </a:lnTo>
                  <a:cubicBezTo>
                    <a:pt x="5616" y="553"/>
                    <a:pt x="5675" y="494"/>
                    <a:pt x="5675" y="420"/>
                  </a:cubicBezTo>
                  <a:cubicBezTo>
                    <a:pt x="5675" y="345"/>
                    <a:pt x="5616" y="286"/>
                    <a:pt x="5542" y="286"/>
                  </a:cubicBezTo>
                  <a:lnTo>
                    <a:pt x="1669" y="286"/>
                  </a:lnTo>
                  <a:cubicBezTo>
                    <a:pt x="1611" y="115"/>
                    <a:pt x="1453" y="1"/>
                    <a:pt x="1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8"/>
            <p:cNvSpPr/>
            <p:nvPr/>
          </p:nvSpPr>
          <p:spPr>
            <a:xfrm>
              <a:off x="2990100" y="5043475"/>
              <a:ext cx="32050" cy="30800"/>
            </a:xfrm>
            <a:custGeom>
              <a:avLst/>
              <a:gdLst/>
              <a:ahLst/>
              <a:cxnLst/>
              <a:rect l="l" t="t" r="r" b="b"/>
              <a:pathLst>
                <a:path w="1282" h="1232" extrusionOk="0">
                  <a:moveTo>
                    <a:pt x="277" y="268"/>
                  </a:moveTo>
                  <a:cubicBezTo>
                    <a:pt x="278" y="268"/>
                    <a:pt x="279" y="268"/>
                    <a:pt x="281" y="270"/>
                  </a:cubicBezTo>
                  <a:lnTo>
                    <a:pt x="959" y="609"/>
                  </a:lnTo>
                  <a:cubicBezTo>
                    <a:pt x="962" y="610"/>
                    <a:pt x="965" y="613"/>
                    <a:pt x="963" y="617"/>
                  </a:cubicBezTo>
                  <a:cubicBezTo>
                    <a:pt x="963" y="620"/>
                    <a:pt x="962" y="622"/>
                    <a:pt x="959" y="624"/>
                  </a:cubicBezTo>
                  <a:lnTo>
                    <a:pt x="281" y="963"/>
                  </a:lnTo>
                  <a:cubicBezTo>
                    <a:pt x="279" y="964"/>
                    <a:pt x="278" y="964"/>
                    <a:pt x="276" y="964"/>
                  </a:cubicBezTo>
                  <a:cubicBezTo>
                    <a:pt x="275" y="964"/>
                    <a:pt x="273" y="964"/>
                    <a:pt x="273" y="963"/>
                  </a:cubicBezTo>
                  <a:cubicBezTo>
                    <a:pt x="269" y="962"/>
                    <a:pt x="267" y="959"/>
                    <a:pt x="267" y="956"/>
                  </a:cubicBezTo>
                  <a:lnTo>
                    <a:pt x="267" y="278"/>
                  </a:lnTo>
                  <a:cubicBezTo>
                    <a:pt x="267" y="275"/>
                    <a:pt x="269" y="271"/>
                    <a:pt x="273" y="270"/>
                  </a:cubicBezTo>
                  <a:cubicBezTo>
                    <a:pt x="274" y="270"/>
                    <a:pt x="275" y="268"/>
                    <a:pt x="277" y="268"/>
                  </a:cubicBezTo>
                  <a:close/>
                  <a:moveTo>
                    <a:pt x="277" y="1"/>
                  </a:moveTo>
                  <a:cubicBezTo>
                    <a:pt x="132" y="1"/>
                    <a:pt x="1" y="117"/>
                    <a:pt x="1" y="278"/>
                  </a:cubicBezTo>
                  <a:lnTo>
                    <a:pt x="1" y="955"/>
                  </a:lnTo>
                  <a:cubicBezTo>
                    <a:pt x="1" y="1115"/>
                    <a:pt x="131" y="1231"/>
                    <a:pt x="276" y="1231"/>
                  </a:cubicBezTo>
                  <a:cubicBezTo>
                    <a:pt x="317" y="1231"/>
                    <a:pt x="360" y="1222"/>
                    <a:pt x="401" y="1201"/>
                  </a:cubicBezTo>
                  <a:lnTo>
                    <a:pt x="1078" y="863"/>
                  </a:lnTo>
                  <a:cubicBezTo>
                    <a:pt x="1281" y="761"/>
                    <a:pt x="1281" y="472"/>
                    <a:pt x="1078" y="369"/>
                  </a:cubicBezTo>
                  <a:lnTo>
                    <a:pt x="401" y="30"/>
                  </a:lnTo>
                  <a:cubicBezTo>
                    <a:pt x="360" y="10"/>
                    <a:pt x="318"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8"/>
            <p:cNvSpPr/>
            <p:nvPr/>
          </p:nvSpPr>
          <p:spPr>
            <a:xfrm>
              <a:off x="2965200" y="5027050"/>
              <a:ext cx="77875" cy="63625"/>
            </a:xfrm>
            <a:custGeom>
              <a:avLst/>
              <a:gdLst/>
              <a:ahLst/>
              <a:cxnLst/>
              <a:rect l="l" t="t" r="r" b="b"/>
              <a:pathLst>
                <a:path w="3115" h="2545" extrusionOk="0">
                  <a:moveTo>
                    <a:pt x="2412" y="268"/>
                  </a:moveTo>
                  <a:cubicBezTo>
                    <a:pt x="2653" y="268"/>
                    <a:pt x="2846" y="464"/>
                    <a:pt x="2848" y="703"/>
                  </a:cubicBezTo>
                  <a:lnTo>
                    <a:pt x="2848" y="1842"/>
                  </a:lnTo>
                  <a:cubicBezTo>
                    <a:pt x="2846" y="2083"/>
                    <a:pt x="2653" y="2278"/>
                    <a:pt x="2412" y="2278"/>
                  </a:cubicBezTo>
                  <a:lnTo>
                    <a:pt x="703" y="2278"/>
                  </a:lnTo>
                  <a:cubicBezTo>
                    <a:pt x="462" y="2278"/>
                    <a:pt x="267" y="2083"/>
                    <a:pt x="267" y="1842"/>
                  </a:cubicBezTo>
                  <a:lnTo>
                    <a:pt x="267" y="703"/>
                  </a:lnTo>
                  <a:cubicBezTo>
                    <a:pt x="267" y="464"/>
                    <a:pt x="462" y="268"/>
                    <a:pt x="703" y="268"/>
                  </a:cubicBezTo>
                  <a:close/>
                  <a:moveTo>
                    <a:pt x="703" y="0"/>
                  </a:moveTo>
                  <a:cubicBezTo>
                    <a:pt x="316" y="2"/>
                    <a:pt x="1" y="315"/>
                    <a:pt x="1" y="703"/>
                  </a:cubicBezTo>
                  <a:lnTo>
                    <a:pt x="1" y="1842"/>
                  </a:lnTo>
                  <a:cubicBezTo>
                    <a:pt x="1" y="2230"/>
                    <a:pt x="316" y="2545"/>
                    <a:pt x="703" y="2545"/>
                  </a:cubicBezTo>
                  <a:lnTo>
                    <a:pt x="2412" y="2545"/>
                  </a:lnTo>
                  <a:cubicBezTo>
                    <a:pt x="2799" y="2545"/>
                    <a:pt x="3114" y="2230"/>
                    <a:pt x="3114" y="1842"/>
                  </a:cubicBezTo>
                  <a:lnTo>
                    <a:pt x="3114" y="703"/>
                  </a:lnTo>
                  <a:cubicBezTo>
                    <a:pt x="3114" y="315"/>
                    <a:pt x="2799" y="2"/>
                    <a:pt x="24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48"/>
          <p:cNvGrpSpPr/>
          <p:nvPr/>
        </p:nvGrpSpPr>
        <p:grpSpPr>
          <a:xfrm>
            <a:off x="3052576" y="1288257"/>
            <a:ext cx="375824" cy="246468"/>
            <a:chOff x="2342250" y="4676200"/>
            <a:chExt cx="256325" cy="168100"/>
          </a:xfrm>
        </p:grpSpPr>
        <p:sp>
          <p:nvSpPr>
            <p:cNvPr id="558" name="Google Shape;558;p48"/>
            <p:cNvSpPr/>
            <p:nvPr/>
          </p:nvSpPr>
          <p:spPr>
            <a:xfrm>
              <a:off x="2342250" y="4676200"/>
              <a:ext cx="256325" cy="168100"/>
            </a:xfrm>
            <a:custGeom>
              <a:avLst/>
              <a:gdLst/>
              <a:ahLst/>
              <a:cxnLst/>
              <a:rect l="l" t="t" r="r" b="b"/>
              <a:pathLst>
                <a:path w="10253" h="6724" extrusionOk="0">
                  <a:moveTo>
                    <a:pt x="7704" y="302"/>
                  </a:moveTo>
                  <a:lnTo>
                    <a:pt x="7704" y="3051"/>
                  </a:lnTo>
                  <a:lnTo>
                    <a:pt x="300" y="3051"/>
                  </a:lnTo>
                  <a:lnTo>
                    <a:pt x="300" y="302"/>
                  </a:lnTo>
                  <a:close/>
                  <a:moveTo>
                    <a:pt x="9461" y="1257"/>
                  </a:moveTo>
                  <a:cubicBezTo>
                    <a:pt x="9736" y="1257"/>
                    <a:pt x="9958" y="1482"/>
                    <a:pt x="9952" y="1758"/>
                  </a:cubicBezTo>
                  <a:lnTo>
                    <a:pt x="9952" y="5449"/>
                  </a:lnTo>
                  <a:cubicBezTo>
                    <a:pt x="9944" y="5982"/>
                    <a:pt x="9511" y="6410"/>
                    <a:pt x="8979" y="6410"/>
                  </a:cubicBezTo>
                  <a:cubicBezTo>
                    <a:pt x="8446" y="6410"/>
                    <a:pt x="8013" y="5982"/>
                    <a:pt x="8006" y="5449"/>
                  </a:cubicBezTo>
                  <a:lnTo>
                    <a:pt x="8006" y="4957"/>
                  </a:lnTo>
                  <a:lnTo>
                    <a:pt x="8817" y="4957"/>
                  </a:lnTo>
                  <a:cubicBezTo>
                    <a:pt x="8901" y="4957"/>
                    <a:pt x="8968" y="4890"/>
                    <a:pt x="8968" y="4807"/>
                  </a:cubicBezTo>
                  <a:lnTo>
                    <a:pt x="8968" y="2961"/>
                  </a:lnTo>
                  <a:cubicBezTo>
                    <a:pt x="8966" y="2880"/>
                    <a:pt x="8900" y="2816"/>
                    <a:pt x="8817" y="2816"/>
                  </a:cubicBezTo>
                  <a:cubicBezTo>
                    <a:pt x="8737" y="2816"/>
                    <a:pt x="8671" y="2880"/>
                    <a:pt x="8668" y="2961"/>
                  </a:cubicBezTo>
                  <a:lnTo>
                    <a:pt x="8668" y="4656"/>
                  </a:lnTo>
                  <a:lnTo>
                    <a:pt x="8006" y="4656"/>
                  </a:lnTo>
                  <a:lnTo>
                    <a:pt x="8006" y="1265"/>
                  </a:lnTo>
                  <a:lnTo>
                    <a:pt x="8839" y="1265"/>
                  </a:lnTo>
                  <a:cubicBezTo>
                    <a:pt x="8729" y="1405"/>
                    <a:pt x="8668" y="1579"/>
                    <a:pt x="8668" y="1758"/>
                  </a:cubicBezTo>
                  <a:lnTo>
                    <a:pt x="8668" y="2249"/>
                  </a:lnTo>
                  <a:cubicBezTo>
                    <a:pt x="8671" y="2330"/>
                    <a:pt x="8737" y="2394"/>
                    <a:pt x="8819" y="2394"/>
                  </a:cubicBezTo>
                  <a:cubicBezTo>
                    <a:pt x="8900" y="2394"/>
                    <a:pt x="8966" y="2330"/>
                    <a:pt x="8970" y="2249"/>
                  </a:cubicBezTo>
                  <a:lnTo>
                    <a:pt x="8970" y="1758"/>
                  </a:lnTo>
                  <a:cubicBezTo>
                    <a:pt x="8964" y="1482"/>
                    <a:pt x="9185" y="1257"/>
                    <a:pt x="9461" y="1257"/>
                  </a:cubicBezTo>
                  <a:close/>
                  <a:moveTo>
                    <a:pt x="7704" y="3353"/>
                  </a:moveTo>
                  <a:lnTo>
                    <a:pt x="7704" y="5449"/>
                  </a:lnTo>
                  <a:cubicBezTo>
                    <a:pt x="7704" y="5824"/>
                    <a:pt x="7870" y="6181"/>
                    <a:pt x="8158" y="6422"/>
                  </a:cubicBezTo>
                  <a:lnTo>
                    <a:pt x="1274" y="6422"/>
                  </a:lnTo>
                  <a:cubicBezTo>
                    <a:pt x="737" y="6422"/>
                    <a:pt x="302" y="5986"/>
                    <a:pt x="300" y="5449"/>
                  </a:cubicBezTo>
                  <a:lnTo>
                    <a:pt x="300" y="3353"/>
                  </a:lnTo>
                  <a:close/>
                  <a:moveTo>
                    <a:pt x="150" y="1"/>
                  </a:moveTo>
                  <a:cubicBezTo>
                    <a:pt x="68" y="2"/>
                    <a:pt x="0" y="70"/>
                    <a:pt x="0" y="152"/>
                  </a:cubicBezTo>
                  <a:lnTo>
                    <a:pt x="0" y="5449"/>
                  </a:lnTo>
                  <a:cubicBezTo>
                    <a:pt x="0" y="6153"/>
                    <a:pt x="571" y="6722"/>
                    <a:pt x="1274" y="6724"/>
                  </a:cubicBezTo>
                  <a:lnTo>
                    <a:pt x="8979" y="6724"/>
                  </a:lnTo>
                  <a:cubicBezTo>
                    <a:pt x="9682" y="6722"/>
                    <a:pt x="10251" y="6153"/>
                    <a:pt x="10252" y="5449"/>
                  </a:cubicBezTo>
                  <a:lnTo>
                    <a:pt x="10252" y="1758"/>
                  </a:lnTo>
                  <a:cubicBezTo>
                    <a:pt x="10252" y="1320"/>
                    <a:pt x="9897" y="965"/>
                    <a:pt x="9460" y="965"/>
                  </a:cubicBezTo>
                  <a:lnTo>
                    <a:pt x="8006" y="965"/>
                  </a:lnTo>
                  <a:lnTo>
                    <a:pt x="8006" y="152"/>
                  </a:lnTo>
                  <a:cubicBezTo>
                    <a:pt x="8006" y="70"/>
                    <a:pt x="7938" y="2"/>
                    <a:pt x="78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8"/>
            <p:cNvSpPr/>
            <p:nvPr/>
          </p:nvSpPr>
          <p:spPr>
            <a:xfrm>
              <a:off x="2489300" y="4688400"/>
              <a:ext cx="29575" cy="59450"/>
            </a:xfrm>
            <a:custGeom>
              <a:avLst/>
              <a:gdLst/>
              <a:ahLst/>
              <a:cxnLst/>
              <a:rect l="l" t="t" r="r" b="b"/>
              <a:pathLst>
                <a:path w="1183" h="2378" extrusionOk="0">
                  <a:moveTo>
                    <a:pt x="592" y="0"/>
                  </a:moveTo>
                  <a:cubicBezTo>
                    <a:pt x="511" y="0"/>
                    <a:pt x="445" y="65"/>
                    <a:pt x="442" y="146"/>
                  </a:cubicBezTo>
                  <a:lnTo>
                    <a:pt x="442" y="318"/>
                  </a:lnTo>
                  <a:cubicBezTo>
                    <a:pt x="181" y="368"/>
                    <a:pt x="1" y="609"/>
                    <a:pt x="26" y="873"/>
                  </a:cubicBezTo>
                  <a:cubicBezTo>
                    <a:pt x="52" y="1138"/>
                    <a:pt x="274" y="1340"/>
                    <a:pt x="541" y="1340"/>
                  </a:cubicBezTo>
                  <a:lnTo>
                    <a:pt x="644" y="1340"/>
                  </a:lnTo>
                  <a:cubicBezTo>
                    <a:pt x="763" y="1340"/>
                    <a:pt x="860" y="1435"/>
                    <a:pt x="860" y="1554"/>
                  </a:cubicBezTo>
                  <a:cubicBezTo>
                    <a:pt x="860" y="1672"/>
                    <a:pt x="763" y="1769"/>
                    <a:pt x="644" y="1769"/>
                  </a:cubicBezTo>
                  <a:lnTo>
                    <a:pt x="488" y="1769"/>
                  </a:lnTo>
                  <a:cubicBezTo>
                    <a:pt x="398" y="1769"/>
                    <a:pt x="325" y="1696"/>
                    <a:pt x="325" y="1606"/>
                  </a:cubicBezTo>
                  <a:cubicBezTo>
                    <a:pt x="325" y="1523"/>
                    <a:pt x="258" y="1455"/>
                    <a:pt x="175" y="1455"/>
                  </a:cubicBezTo>
                  <a:cubicBezTo>
                    <a:pt x="92" y="1455"/>
                    <a:pt x="25" y="1523"/>
                    <a:pt x="25" y="1606"/>
                  </a:cubicBezTo>
                  <a:cubicBezTo>
                    <a:pt x="25" y="1844"/>
                    <a:pt x="206" y="2044"/>
                    <a:pt x="442" y="2068"/>
                  </a:cubicBezTo>
                  <a:lnTo>
                    <a:pt x="442" y="2232"/>
                  </a:lnTo>
                  <a:cubicBezTo>
                    <a:pt x="445" y="2313"/>
                    <a:pt x="511" y="2378"/>
                    <a:pt x="592" y="2378"/>
                  </a:cubicBezTo>
                  <a:cubicBezTo>
                    <a:pt x="674" y="2378"/>
                    <a:pt x="740" y="2313"/>
                    <a:pt x="743" y="2232"/>
                  </a:cubicBezTo>
                  <a:lnTo>
                    <a:pt x="743" y="2060"/>
                  </a:lnTo>
                  <a:cubicBezTo>
                    <a:pt x="1004" y="2009"/>
                    <a:pt x="1183" y="1769"/>
                    <a:pt x="1157" y="1505"/>
                  </a:cubicBezTo>
                  <a:cubicBezTo>
                    <a:pt x="1132" y="1240"/>
                    <a:pt x="910" y="1038"/>
                    <a:pt x="644" y="1038"/>
                  </a:cubicBezTo>
                  <a:lnTo>
                    <a:pt x="541" y="1038"/>
                  </a:lnTo>
                  <a:cubicBezTo>
                    <a:pt x="424" y="1035"/>
                    <a:pt x="332" y="940"/>
                    <a:pt x="332" y="824"/>
                  </a:cubicBezTo>
                  <a:cubicBezTo>
                    <a:pt x="332" y="707"/>
                    <a:pt x="424" y="613"/>
                    <a:pt x="541" y="609"/>
                  </a:cubicBezTo>
                  <a:lnTo>
                    <a:pt x="697" y="609"/>
                  </a:lnTo>
                  <a:cubicBezTo>
                    <a:pt x="787" y="609"/>
                    <a:pt x="860" y="681"/>
                    <a:pt x="860" y="772"/>
                  </a:cubicBezTo>
                  <a:lnTo>
                    <a:pt x="860" y="877"/>
                  </a:lnTo>
                  <a:cubicBezTo>
                    <a:pt x="860" y="959"/>
                    <a:pt x="927" y="1026"/>
                    <a:pt x="1011" y="1026"/>
                  </a:cubicBezTo>
                  <a:cubicBezTo>
                    <a:pt x="1093" y="1026"/>
                    <a:pt x="1160" y="959"/>
                    <a:pt x="1160" y="877"/>
                  </a:cubicBezTo>
                  <a:lnTo>
                    <a:pt x="1160" y="772"/>
                  </a:lnTo>
                  <a:cubicBezTo>
                    <a:pt x="1160" y="533"/>
                    <a:pt x="980" y="334"/>
                    <a:pt x="743" y="310"/>
                  </a:cubicBezTo>
                  <a:lnTo>
                    <a:pt x="743" y="146"/>
                  </a:lnTo>
                  <a:cubicBezTo>
                    <a:pt x="740" y="65"/>
                    <a:pt x="674"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8"/>
            <p:cNvSpPr/>
            <p:nvPr/>
          </p:nvSpPr>
          <p:spPr>
            <a:xfrm>
              <a:off x="2366250" y="4696275"/>
              <a:ext cx="31700" cy="43825"/>
            </a:xfrm>
            <a:custGeom>
              <a:avLst/>
              <a:gdLst/>
              <a:ahLst/>
              <a:cxnLst/>
              <a:rect l="l" t="t" r="r" b="b"/>
              <a:pathLst>
                <a:path w="1268" h="1753" extrusionOk="0">
                  <a:moveTo>
                    <a:pt x="155" y="1"/>
                  </a:moveTo>
                  <a:cubicBezTo>
                    <a:pt x="78" y="1"/>
                    <a:pt x="3" y="59"/>
                    <a:pt x="3" y="152"/>
                  </a:cubicBezTo>
                  <a:lnTo>
                    <a:pt x="3" y="1597"/>
                  </a:lnTo>
                  <a:cubicBezTo>
                    <a:pt x="0" y="1682"/>
                    <a:pt x="69" y="1753"/>
                    <a:pt x="154" y="1753"/>
                  </a:cubicBezTo>
                  <a:cubicBezTo>
                    <a:pt x="238" y="1753"/>
                    <a:pt x="307" y="1682"/>
                    <a:pt x="304" y="1597"/>
                  </a:cubicBezTo>
                  <a:lnTo>
                    <a:pt x="304" y="649"/>
                  </a:lnTo>
                  <a:lnTo>
                    <a:pt x="991" y="1680"/>
                  </a:lnTo>
                  <a:cubicBezTo>
                    <a:pt x="1022" y="1727"/>
                    <a:pt x="1069" y="1748"/>
                    <a:pt x="1115" y="1748"/>
                  </a:cubicBezTo>
                  <a:cubicBezTo>
                    <a:pt x="1192" y="1748"/>
                    <a:pt x="1268" y="1690"/>
                    <a:pt x="1267" y="1597"/>
                  </a:cubicBezTo>
                  <a:lnTo>
                    <a:pt x="1267" y="151"/>
                  </a:lnTo>
                  <a:cubicBezTo>
                    <a:pt x="1267" y="69"/>
                    <a:pt x="1199" y="2"/>
                    <a:pt x="1116" y="2"/>
                  </a:cubicBezTo>
                  <a:cubicBezTo>
                    <a:pt x="1034" y="2"/>
                    <a:pt x="967" y="69"/>
                    <a:pt x="967" y="151"/>
                  </a:cubicBezTo>
                  <a:lnTo>
                    <a:pt x="967" y="1099"/>
                  </a:lnTo>
                  <a:lnTo>
                    <a:pt x="279" y="68"/>
                  </a:lnTo>
                  <a:cubicBezTo>
                    <a:pt x="248" y="21"/>
                    <a:pt x="201"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8"/>
            <p:cNvSpPr/>
            <p:nvPr/>
          </p:nvSpPr>
          <p:spPr>
            <a:xfrm>
              <a:off x="2406425" y="4696300"/>
              <a:ext cx="27750" cy="43675"/>
            </a:xfrm>
            <a:custGeom>
              <a:avLst/>
              <a:gdLst/>
              <a:ahLst/>
              <a:cxnLst/>
              <a:rect l="l" t="t" r="r" b="b"/>
              <a:pathLst>
                <a:path w="1110" h="1747" extrusionOk="0">
                  <a:moveTo>
                    <a:pt x="151" y="1"/>
                  </a:moveTo>
                  <a:cubicBezTo>
                    <a:pt x="69" y="1"/>
                    <a:pt x="2" y="68"/>
                    <a:pt x="2" y="150"/>
                  </a:cubicBezTo>
                  <a:lnTo>
                    <a:pt x="2" y="1596"/>
                  </a:lnTo>
                  <a:cubicBezTo>
                    <a:pt x="0" y="1678"/>
                    <a:pt x="68" y="1747"/>
                    <a:pt x="151" y="1747"/>
                  </a:cubicBezTo>
                  <a:lnTo>
                    <a:pt x="955" y="1747"/>
                  </a:lnTo>
                  <a:cubicBezTo>
                    <a:pt x="956" y="1747"/>
                    <a:pt x="958" y="1747"/>
                    <a:pt x="960" y="1747"/>
                  </a:cubicBezTo>
                  <a:cubicBezTo>
                    <a:pt x="1042" y="1747"/>
                    <a:pt x="1110" y="1679"/>
                    <a:pt x="1110" y="1596"/>
                  </a:cubicBezTo>
                  <a:cubicBezTo>
                    <a:pt x="1110" y="1513"/>
                    <a:pt x="1042" y="1445"/>
                    <a:pt x="960" y="1445"/>
                  </a:cubicBezTo>
                  <a:cubicBezTo>
                    <a:pt x="958" y="1445"/>
                    <a:pt x="956" y="1445"/>
                    <a:pt x="955" y="1445"/>
                  </a:cubicBezTo>
                  <a:lnTo>
                    <a:pt x="302" y="1445"/>
                  </a:lnTo>
                  <a:lnTo>
                    <a:pt x="302" y="943"/>
                  </a:lnTo>
                  <a:lnTo>
                    <a:pt x="793" y="943"/>
                  </a:lnTo>
                  <a:cubicBezTo>
                    <a:pt x="875" y="940"/>
                    <a:pt x="939" y="874"/>
                    <a:pt x="939" y="792"/>
                  </a:cubicBezTo>
                  <a:cubicBezTo>
                    <a:pt x="939" y="711"/>
                    <a:pt x="875" y="645"/>
                    <a:pt x="793" y="643"/>
                  </a:cubicBezTo>
                  <a:lnTo>
                    <a:pt x="302" y="643"/>
                  </a:lnTo>
                  <a:lnTo>
                    <a:pt x="302" y="301"/>
                  </a:lnTo>
                  <a:lnTo>
                    <a:pt x="955" y="301"/>
                  </a:lnTo>
                  <a:cubicBezTo>
                    <a:pt x="1037" y="301"/>
                    <a:pt x="1104" y="233"/>
                    <a:pt x="1104" y="150"/>
                  </a:cubicBezTo>
                  <a:cubicBezTo>
                    <a:pt x="1104" y="68"/>
                    <a:pt x="1037" y="1"/>
                    <a:pt x="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8"/>
            <p:cNvSpPr/>
            <p:nvPr/>
          </p:nvSpPr>
          <p:spPr>
            <a:xfrm>
              <a:off x="2442325" y="4696275"/>
              <a:ext cx="40075" cy="43700"/>
            </a:xfrm>
            <a:custGeom>
              <a:avLst/>
              <a:gdLst/>
              <a:ahLst/>
              <a:cxnLst/>
              <a:rect l="l" t="t" r="r" b="b"/>
              <a:pathLst>
                <a:path w="1603" h="1748" extrusionOk="0">
                  <a:moveTo>
                    <a:pt x="158" y="1"/>
                  </a:moveTo>
                  <a:cubicBezTo>
                    <a:pt x="153" y="1"/>
                    <a:pt x="148" y="1"/>
                    <a:pt x="143" y="2"/>
                  </a:cubicBezTo>
                  <a:cubicBezTo>
                    <a:pt x="61" y="11"/>
                    <a:pt x="1" y="86"/>
                    <a:pt x="10" y="168"/>
                  </a:cubicBezTo>
                  <a:lnTo>
                    <a:pt x="172" y="1613"/>
                  </a:lnTo>
                  <a:cubicBezTo>
                    <a:pt x="181" y="1699"/>
                    <a:pt x="251" y="1747"/>
                    <a:pt x="322" y="1747"/>
                  </a:cubicBezTo>
                  <a:cubicBezTo>
                    <a:pt x="377" y="1747"/>
                    <a:pt x="432" y="1718"/>
                    <a:pt x="458" y="1656"/>
                  </a:cubicBezTo>
                  <a:lnTo>
                    <a:pt x="802" y="855"/>
                  </a:lnTo>
                  <a:lnTo>
                    <a:pt x="1145" y="1656"/>
                  </a:lnTo>
                  <a:cubicBezTo>
                    <a:pt x="1172" y="1718"/>
                    <a:pt x="1227" y="1747"/>
                    <a:pt x="1282" y="1747"/>
                  </a:cubicBezTo>
                  <a:cubicBezTo>
                    <a:pt x="1353" y="1747"/>
                    <a:pt x="1423" y="1699"/>
                    <a:pt x="1433" y="1613"/>
                  </a:cubicBezTo>
                  <a:lnTo>
                    <a:pt x="1593" y="168"/>
                  </a:lnTo>
                  <a:cubicBezTo>
                    <a:pt x="1603" y="86"/>
                    <a:pt x="1543" y="11"/>
                    <a:pt x="1461" y="2"/>
                  </a:cubicBezTo>
                  <a:cubicBezTo>
                    <a:pt x="1456" y="1"/>
                    <a:pt x="1451" y="1"/>
                    <a:pt x="1446" y="1"/>
                  </a:cubicBezTo>
                  <a:cubicBezTo>
                    <a:pt x="1369" y="1"/>
                    <a:pt x="1303" y="58"/>
                    <a:pt x="1294" y="135"/>
                  </a:cubicBezTo>
                  <a:lnTo>
                    <a:pt x="1197" y="1013"/>
                  </a:lnTo>
                  <a:lnTo>
                    <a:pt x="940" y="413"/>
                  </a:lnTo>
                  <a:cubicBezTo>
                    <a:pt x="915" y="354"/>
                    <a:pt x="859" y="324"/>
                    <a:pt x="803" y="324"/>
                  </a:cubicBezTo>
                  <a:cubicBezTo>
                    <a:pt x="746" y="324"/>
                    <a:pt x="690" y="354"/>
                    <a:pt x="664" y="413"/>
                  </a:cubicBezTo>
                  <a:lnTo>
                    <a:pt x="407" y="1013"/>
                  </a:lnTo>
                  <a:lnTo>
                    <a:pt x="310" y="135"/>
                  </a:lnTo>
                  <a:cubicBezTo>
                    <a:pt x="301" y="58"/>
                    <a:pt x="234"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8"/>
            <p:cNvSpPr/>
            <p:nvPr/>
          </p:nvSpPr>
          <p:spPr>
            <a:xfrm>
              <a:off x="2366175" y="4772525"/>
              <a:ext cx="59725" cy="7575"/>
            </a:xfrm>
            <a:custGeom>
              <a:avLst/>
              <a:gdLst/>
              <a:ahLst/>
              <a:cxnLst/>
              <a:rect l="l" t="t" r="r" b="b"/>
              <a:pathLst>
                <a:path w="2389" h="303" extrusionOk="0">
                  <a:moveTo>
                    <a:pt x="152" y="1"/>
                  </a:moveTo>
                  <a:cubicBezTo>
                    <a:pt x="69" y="1"/>
                    <a:pt x="0" y="68"/>
                    <a:pt x="0" y="151"/>
                  </a:cubicBezTo>
                  <a:cubicBezTo>
                    <a:pt x="0" y="235"/>
                    <a:pt x="69" y="302"/>
                    <a:pt x="152" y="302"/>
                  </a:cubicBezTo>
                  <a:cubicBezTo>
                    <a:pt x="153" y="302"/>
                    <a:pt x="155" y="302"/>
                    <a:pt x="157" y="302"/>
                  </a:cubicBezTo>
                  <a:lnTo>
                    <a:pt x="2243" y="302"/>
                  </a:lnTo>
                  <a:cubicBezTo>
                    <a:pt x="2324" y="299"/>
                    <a:pt x="2388" y="232"/>
                    <a:pt x="2388" y="151"/>
                  </a:cubicBezTo>
                  <a:cubicBezTo>
                    <a:pt x="2388" y="71"/>
                    <a:pt x="2324" y="3"/>
                    <a:pt x="2243" y="1"/>
                  </a:cubicBezTo>
                  <a:lnTo>
                    <a:pt x="157" y="1"/>
                  </a:lnTo>
                  <a:cubicBezTo>
                    <a:pt x="155" y="1"/>
                    <a:pt x="15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8"/>
            <p:cNvSpPr/>
            <p:nvPr/>
          </p:nvSpPr>
          <p:spPr>
            <a:xfrm>
              <a:off x="2442675" y="4772525"/>
              <a:ext cx="75525" cy="7575"/>
            </a:xfrm>
            <a:custGeom>
              <a:avLst/>
              <a:gdLst/>
              <a:ahLst/>
              <a:cxnLst/>
              <a:rect l="l" t="t" r="r" b="b"/>
              <a:pathLst>
                <a:path w="3021" h="303" extrusionOk="0">
                  <a:moveTo>
                    <a:pt x="146" y="1"/>
                  </a:moveTo>
                  <a:cubicBezTo>
                    <a:pt x="65" y="3"/>
                    <a:pt x="0" y="71"/>
                    <a:pt x="0" y="151"/>
                  </a:cubicBezTo>
                  <a:cubicBezTo>
                    <a:pt x="0" y="232"/>
                    <a:pt x="65" y="299"/>
                    <a:pt x="146" y="302"/>
                  </a:cubicBezTo>
                  <a:lnTo>
                    <a:pt x="2876" y="302"/>
                  </a:lnTo>
                  <a:cubicBezTo>
                    <a:pt x="2956" y="299"/>
                    <a:pt x="3021" y="232"/>
                    <a:pt x="3021" y="151"/>
                  </a:cubicBezTo>
                  <a:cubicBezTo>
                    <a:pt x="3021" y="71"/>
                    <a:pt x="2956" y="3"/>
                    <a:pt x="2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8"/>
            <p:cNvSpPr/>
            <p:nvPr/>
          </p:nvSpPr>
          <p:spPr>
            <a:xfrm>
              <a:off x="2366300" y="4792575"/>
              <a:ext cx="31625" cy="7575"/>
            </a:xfrm>
            <a:custGeom>
              <a:avLst/>
              <a:gdLst/>
              <a:ahLst/>
              <a:cxnLst/>
              <a:rect l="l" t="t" r="r" b="b"/>
              <a:pathLst>
                <a:path w="1265" h="303" extrusionOk="0">
                  <a:moveTo>
                    <a:pt x="152" y="1"/>
                  </a:moveTo>
                  <a:cubicBezTo>
                    <a:pt x="68" y="1"/>
                    <a:pt x="1" y="68"/>
                    <a:pt x="1" y="152"/>
                  </a:cubicBezTo>
                  <a:cubicBezTo>
                    <a:pt x="1" y="235"/>
                    <a:pt x="68" y="302"/>
                    <a:pt x="152" y="302"/>
                  </a:cubicBezTo>
                  <a:lnTo>
                    <a:pt x="1114" y="302"/>
                  </a:lnTo>
                  <a:cubicBezTo>
                    <a:pt x="1197" y="302"/>
                    <a:pt x="1265" y="235"/>
                    <a:pt x="1265" y="152"/>
                  </a:cubicBezTo>
                  <a:cubicBezTo>
                    <a:pt x="1265" y="68"/>
                    <a:pt x="1197" y="1"/>
                    <a:pt x="1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8"/>
            <p:cNvSpPr/>
            <p:nvPr/>
          </p:nvSpPr>
          <p:spPr>
            <a:xfrm>
              <a:off x="2366175" y="4812675"/>
              <a:ext cx="59725" cy="7525"/>
            </a:xfrm>
            <a:custGeom>
              <a:avLst/>
              <a:gdLst/>
              <a:ahLst/>
              <a:cxnLst/>
              <a:rect l="l" t="t" r="r" b="b"/>
              <a:pathLst>
                <a:path w="2389" h="301" extrusionOk="0">
                  <a:moveTo>
                    <a:pt x="149" y="0"/>
                  </a:moveTo>
                  <a:cubicBezTo>
                    <a:pt x="68" y="0"/>
                    <a:pt x="0" y="68"/>
                    <a:pt x="0" y="150"/>
                  </a:cubicBezTo>
                  <a:cubicBezTo>
                    <a:pt x="0" y="234"/>
                    <a:pt x="69" y="301"/>
                    <a:pt x="152" y="301"/>
                  </a:cubicBezTo>
                  <a:cubicBezTo>
                    <a:pt x="153" y="301"/>
                    <a:pt x="155" y="301"/>
                    <a:pt x="157" y="301"/>
                  </a:cubicBezTo>
                  <a:lnTo>
                    <a:pt x="2243" y="301"/>
                  </a:lnTo>
                  <a:cubicBezTo>
                    <a:pt x="2324" y="298"/>
                    <a:pt x="2388" y="232"/>
                    <a:pt x="2388" y="150"/>
                  </a:cubicBezTo>
                  <a:cubicBezTo>
                    <a:pt x="2388" y="69"/>
                    <a:pt x="2324" y="3"/>
                    <a:pt x="2243" y="1"/>
                  </a:cubicBezTo>
                  <a:lnTo>
                    <a:pt x="157" y="1"/>
                  </a:lnTo>
                  <a:cubicBezTo>
                    <a:pt x="154" y="0"/>
                    <a:pt x="152"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8"/>
            <p:cNvSpPr/>
            <p:nvPr/>
          </p:nvSpPr>
          <p:spPr>
            <a:xfrm>
              <a:off x="2406425" y="4792575"/>
              <a:ext cx="19600" cy="7575"/>
            </a:xfrm>
            <a:custGeom>
              <a:avLst/>
              <a:gdLst/>
              <a:ahLst/>
              <a:cxnLst/>
              <a:rect l="l" t="t" r="r" b="b"/>
              <a:pathLst>
                <a:path w="784" h="303" extrusionOk="0">
                  <a:moveTo>
                    <a:pt x="151" y="1"/>
                  </a:moveTo>
                  <a:cubicBezTo>
                    <a:pt x="69" y="1"/>
                    <a:pt x="0" y="68"/>
                    <a:pt x="0" y="152"/>
                  </a:cubicBezTo>
                  <a:cubicBezTo>
                    <a:pt x="0" y="235"/>
                    <a:pt x="69" y="302"/>
                    <a:pt x="151" y="302"/>
                  </a:cubicBezTo>
                  <a:lnTo>
                    <a:pt x="633" y="302"/>
                  </a:lnTo>
                  <a:cubicBezTo>
                    <a:pt x="717" y="302"/>
                    <a:pt x="784" y="235"/>
                    <a:pt x="784" y="152"/>
                  </a:cubicBezTo>
                  <a:cubicBezTo>
                    <a:pt x="784" y="68"/>
                    <a:pt x="717"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8"/>
            <p:cNvSpPr/>
            <p:nvPr/>
          </p:nvSpPr>
          <p:spPr>
            <a:xfrm>
              <a:off x="2442575" y="4792575"/>
              <a:ext cx="35625" cy="7575"/>
            </a:xfrm>
            <a:custGeom>
              <a:avLst/>
              <a:gdLst/>
              <a:ahLst/>
              <a:cxnLst/>
              <a:rect l="l" t="t" r="r" b="b"/>
              <a:pathLst>
                <a:path w="1425" h="303" extrusionOk="0">
                  <a:moveTo>
                    <a:pt x="150" y="1"/>
                  </a:moveTo>
                  <a:cubicBezTo>
                    <a:pt x="67" y="1"/>
                    <a:pt x="0" y="68"/>
                    <a:pt x="0" y="152"/>
                  </a:cubicBezTo>
                  <a:cubicBezTo>
                    <a:pt x="0" y="235"/>
                    <a:pt x="67" y="302"/>
                    <a:pt x="150" y="302"/>
                  </a:cubicBezTo>
                  <a:lnTo>
                    <a:pt x="1274" y="302"/>
                  </a:lnTo>
                  <a:cubicBezTo>
                    <a:pt x="1357" y="302"/>
                    <a:pt x="1424" y="235"/>
                    <a:pt x="1424" y="152"/>
                  </a:cubicBezTo>
                  <a:cubicBezTo>
                    <a:pt x="1424" y="68"/>
                    <a:pt x="1357" y="1"/>
                    <a:pt x="1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8"/>
            <p:cNvSpPr/>
            <p:nvPr/>
          </p:nvSpPr>
          <p:spPr>
            <a:xfrm>
              <a:off x="2486675" y="4792575"/>
              <a:ext cx="31625" cy="7575"/>
            </a:xfrm>
            <a:custGeom>
              <a:avLst/>
              <a:gdLst/>
              <a:ahLst/>
              <a:cxnLst/>
              <a:rect l="l" t="t" r="r" b="b"/>
              <a:pathLst>
                <a:path w="1265" h="303" extrusionOk="0">
                  <a:moveTo>
                    <a:pt x="152" y="1"/>
                  </a:moveTo>
                  <a:cubicBezTo>
                    <a:pt x="68" y="1"/>
                    <a:pt x="1" y="68"/>
                    <a:pt x="1" y="152"/>
                  </a:cubicBezTo>
                  <a:cubicBezTo>
                    <a:pt x="1" y="235"/>
                    <a:pt x="68" y="302"/>
                    <a:pt x="152" y="302"/>
                  </a:cubicBezTo>
                  <a:lnTo>
                    <a:pt x="1116" y="302"/>
                  </a:lnTo>
                  <a:cubicBezTo>
                    <a:pt x="1198" y="302"/>
                    <a:pt x="1265" y="235"/>
                    <a:pt x="1265" y="152"/>
                  </a:cubicBezTo>
                  <a:cubicBezTo>
                    <a:pt x="1265" y="68"/>
                    <a:pt x="1198" y="1"/>
                    <a:pt x="1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8"/>
            <p:cNvSpPr/>
            <p:nvPr/>
          </p:nvSpPr>
          <p:spPr>
            <a:xfrm>
              <a:off x="2442675" y="4812675"/>
              <a:ext cx="51700" cy="7525"/>
            </a:xfrm>
            <a:custGeom>
              <a:avLst/>
              <a:gdLst/>
              <a:ahLst/>
              <a:cxnLst/>
              <a:rect l="l" t="t" r="r" b="b"/>
              <a:pathLst>
                <a:path w="2068" h="301" extrusionOk="0">
                  <a:moveTo>
                    <a:pt x="1919" y="0"/>
                  </a:moveTo>
                  <a:cubicBezTo>
                    <a:pt x="1916" y="0"/>
                    <a:pt x="1914" y="0"/>
                    <a:pt x="1912" y="1"/>
                  </a:cubicBezTo>
                  <a:lnTo>
                    <a:pt x="146" y="1"/>
                  </a:lnTo>
                  <a:cubicBezTo>
                    <a:pt x="65" y="3"/>
                    <a:pt x="0" y="69"/>
                    <a:pt x="0" y="150"/>
                  </a:cubicBezTo>
                  <a:cubicBezTo>
                    <a:pt x="0" y="232"/>
                    <a:pt x="65" y="298"/>
                    <a:pt x="146" y="301"/>
                  </a:cubicBezTo>
                  <a:lnTo>
                    <a:pt x="1912" y="301"/>
                  </a:lnTo>
                  <a:cubicBezTo>
                    <a:pt x="1913" y="301"/>
                    <a:pt x="1915" y="301"/>
                    <a:pt x="1917" y="301"/>
                  </a:cubicBezTo>
                  <a:cubicBezTo>
                    <a:pt x="1999" y="301"/>
                    <a:pt x="2068" y="234"/>
                    <a:pt x="2068" y="150"/>
                  </a:cubicBezTo>
                  <a:cubicBezTo>
                    <a:pt x="2068" y="68"/>
                    <a:pt x="2000"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8"/>
            <p:cNvSpPr/>
            <p:nvPr/>
          </p:nvSpPr>
          <p:spPr>
            <a:xfrm>
              <a:off x="2502875" y="4812675"/>
              <a:ext cx="15325" cy="7525"/>
            </a:xfrm>
            <a:custGeom>
              <a:avLst/>
              <a:gdLst/>
              <a:ahLst/>
              <a:cxnLst/>
              <a:rect l="l" t="t" r="r" b="b"/>
              <a:pathLst>
                <a:path w="613" h="301" extrusionOk="0">
                  <a:moveTo>
                    <a:pt x="146" y="1"/>
                  </a:moveTo>
                  <a:cubicBezTo>
                    <a:pt x="65" y="3"/>
                    <a:pt x="0" y="69"/>
                    <a:pt x="0" y="150"/>
                  </a:cubicBezTo>
                  <a:cubicBezTo>
                    <a:pt x="0" y="232"/>
                    <a:pt x="65" y="298"/>
                    <a:pt x="146" y="301"/>
                  </a:cubicBezTo>
                  <a:lnTo>
                    <a:pt x="468" y="301"/>
                  </a:lnTo>
                  <a:cubicBezTo>
                    <a:pt x="548" y="298"/>
                    <a:pt x="613" y="232"/>
                    <a:pt x="613" y="150"/>
                  </a:cubicBezTo>
                  <a:cubicBezTo>
                    <a:pt x="613" y="69"/>
                    <a:pt x="548" y="3"/>
                    <a:pt x="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5"/>
        <p:cNvGrpSpPr/>
        <p:nvPr/>
      </p:nvGrpSpPr>
      <p:grpSpPr>
        <a:xfrm>
          <a:off x="0" y="0"/>
          <a:ext cx="0" cy="0"/>
          <a:chOff x="0" y="0"/>
          <a:chExt cx="0" cy="0"/>
        </a:xfrm>
      </p:grpSpPr>
      <p:sp>
        <p:nvSpPr>
          <p:cNvPr id="576" name="Google Shape;576;p49"/>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3F3F3"/>
                </a:solidFill>
              </a:rPr>
              <a:t>Management Plan</a:t>
            </a:r>
            <a:endParaRPr>
              <a:solidFill>
                <a:srgbClr val="F3F3F3"/>
              </a:solidFill>
            </a:endParaRPr>
          </a:p>
        </p:txBody>
      </p:sp>
      <p:sp>
        <p:nvSpPr>
          <p:cNvPr id="577" name="Google Shape;577;p49"/>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04</a:t>
            </a:r>
            <a:endParaRPr>
              <a:solidFill>
                <a:srgbClr val="F3F3F3"/>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51"/>
          <p:cNvSpPr txBox="1">
            <a:spLocks noGrp="1"/>
          </p:cNvSpPr>
          <p:nvPr>
            <p:ph type="ctrTitle"/>
          </p:nvPr>
        </p:nvSpPr>
        <p:spPr>
          <a:xfrm>
            <a:off x="723600" y="470625"/>
            <a:ext cx="22404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Organizational Chart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600" name="Google Shape;600;p51"/>
          <p:cNvSpPr/>
          <p:nvPr/>
        </p:nvSpPr>
        <p:spPr>
          <a:xfrm>
            <a:off x="3309850" y="1642972"/>
            <a:ext cx="2524500" cy="2201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1"/>
          <p:cNvSpPr txBox="1"/>
          <p:nvPr/>
        </p:nvSpPr>
        <p:spPr>
          <a:xfrm>
            <a:off x="3781038" y="2213611"/>
            <a:ext cx="1581900" cy="452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dk1"/>
                </a:solidFill>
                <a:latin typeface="DM Serif Display"/>
                <a:ea typeface="DM Serif Display"/>
                <a:cs typeface="DM Serif Display"/>
                <a:sym typeface="DM Serif Display"/>
              </a:rPr>
              <a:t>CEO</a:t>
            </a:r>
            <a:endParaRPr>
              <a:solidFill>
                <a:schemeClr val="dk1"/>
              </a:solidFill>
              <a:latin typeface="DM Serif Display"/>
              <a:ea typeface="DM Serif Display"/>
              <a:cs typeface="DM Serif Display"/>
              <a:sym typeface="DM Serif Display"/>
            </a:endParaRPr>
          </a:p>
        </p:txBody>
      </p:sp>
      <p:sp>
        <p:nvSpPr>
          <p:cNvPr id="602" name="Google Shape;602;p51"/>
          <p:cNvSpPr/>
          <p:nvPr/>
        </p:nvSpPr>
        <p:spPr>
          <a:xfrm>
            <a:off x="5237375" y="1421675"/>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3" name="Google Shape;603;p51"/>
          <p:cNvCxnSpPr/>
          <p:nvPr/>
        </p:nvCxnSpPr>
        <p:spPr>
          <a:xfrm>
            <a:off x="6270100" y="1795775"/>
            <a:ext cx="804600" cy="0"/>
          </a:xfrm>
          <a:prstGeom prst="straightConnector1">
            <a:avLst/>
          </a:prstGeom>
          <a:noFill/>
          <a:ln w="9525" cap="flat" cmpd="sng">
            <a:solidFill>
              <a:schemeClr val="dk2"/>
            </a:solidFill>
            <a:prstDash val="solid"/>
            <a:round/>
            <a:headEnd type="none" w="med" len="med"/>
            <a:tailEnd type="none" w="med" len="med"/>
          </a:ln>
        </p:spPr>
      </p:cxnSp>
      <p:sp>
        <p:nvSpPr>
          <p:cNvPr id="604" name="Google Shape;604;p51"/>
          <p:cNvSpPr txBox="1"/>
          <p:nvPr/>
        </p:nvSpPr>
        <p:spPr>
          <a:xfrm>
            <a:off x="5237375" y="1569575"/>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3</a:t>
            </a:r>
            <a:endParaRPr sz="1200">
              <a:solidFill>
                <a:schemeClr val="lt1"/>
              </a:solidFill>
              <a:latin typeface="DM Serif Display"/>
              <a:ea typeface="DM Serif Display"/>
              <a:cs typeface="DM Serif Display"/>
              <a:sym typeface="DM Serif Display"/>
            </a:endParaRPr>
          </a:p>
        </p:txBody>
      </p:sp>
      <p:sp>
        <p:nvSpPr>
          <p:cNvPr id="605" name="Google Shape;605;p51"/>
          <p:cNvSpPr txBox="1"/>
          <p:nvPr/>
        </p:nvSpPr>
        <p:spPr>
          <a:xfrm>
            <a:off x="6712800" y="1417175"/>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06" name="Google Shape;606;p51"/>
          <p:cNvSpPr/>
          <p:nvPr/>
        </p:nvSpPr>
        <p:spPr>
          <a:xfrm>
            <a:off x="5237375" y="3474804"/>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7" name="Google Shape;607;p51"/>
          <p:cNvCxnSpPr/>
          <p:nvPr/>
        </p:nvCxnSpPr>
        <p:spPr>
          <a:xfrm>
            <a:off x="6270100" y="3728525"/>
            <a:ext cx="804600" cy="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51"/>
          <p:cNvCxnSpPr/>
          <p:nvPr/>
        </p:nvCxnSpPr>
        <p:spPr>
          <a:xfrm>
            <a:off x="6270100" y="4113376"/>
            <a:ext cx="804600" cy="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51"/>
          <p:cNvSpPr txBox="1"/>
          <p:nvPr/>
        </p:nvSpPr>
        <p:spPr>
          <a:xfrm>
            <a:off x="5237375" y="3627250"/>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4</a:t>
            </a:r>
            <a:endParaRPr sz="1200">
              <a:solidFill>
                <a:schemeClr val="lt1"/>
              </a:solidFill>
              <a:latin typeface="DM Serif Display"/>
              <a:ea typeface="DM Serif Display"/>
              <a:cs typeface="DM Serif Display"/>
              <a:sym typeface="DM Serif Display"/>
            </a:endParaRPr>
          </a:p>
        </p:txBody>
      </p:sp>
      <p:sp>
        <p:nvSpPr>
          <p:cNvPr id="610" name="Google Shape;610;p51"/>
          <p:cNvSpPr txBox="1"/>
          <p:nvPr/>
        </p:nvSpPr>
        <p:spPr>
          <a:xfrm>
            <a:off x="6712800" y="3349925"/>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11" name="Google Shape;611;p51"/>
          <p:cNvSpPr txBox="1"/>
          <p:nvPr/>
        </p:nvSpPr>
        <p:spPr>
          <a:xfrm>
            <a:off x="6712800" y="3734776"/>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2</a:t>
            </a:r>
            <a:endParaRPr sz="1000">
              <a:solidFill>
                <a:schemeClr val="dk1"/>
              </a:solidFill>
              <a:latin typeface="Open Sans Light"/>
              <a:ea typeface="Open Sans Light"/>
              <a:cs typeface="Open Sans Light"/>
              <a:sym typeface="Open Sans Light"/>
            </a:endParaRPr>
          </a:p>
        </p:txBody>
      </p:sp>
      <p:sp>
        <p:nvSpPr>
          <p:cNvPr id="612" name="Google Shape;612;p51"/>
          <p:cNvSpPr/>
          <p:nvPr/>
        </p:nvSpPr>
        <p:spPr>
          <a:xfrm flipH="1">
            <a:off x="2683050" y="1421675"/>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51"/>
          <p:cNvCxnSpPr/>
          <p:nvPr/>
        </p:nvCxnSpPr>
        <p:spPr>
          <a:xfrm rot="10800000">
            <a:off x="2099725" y="1602725"/>
            <a:ext cx="804600" cy="0"/>
          </a:xfrm>
          <a:prstGeom prst="straightConnector1">
            <a:avLst/>
          </a:prstGeom>
          <a:noFill/>
          <a:ln w="9525" cap="flat" cmpd="sng">
            <a:solidFill>
              <a:schemeClr val="dk2"/>
            </a:solidFill>
            <a:prstDash val="solid"/>
            <a:round/>
            <a:headEnd type="none" w="med" len="med"/>
            <a:tailEnd type="none" w="med" len="med"/>
          </a:ln>
        </p:spPr>
      </p:cxnSp>
      <p:cxnSp>
        <p:nvCxnSpPr>
          <p:cNvPr id="614" name="Google Shape;614;p51"/>
          <p:cNvCxnSpPr/>
          <p:nvPr/>
        </p:nvCxnSpPr>
        <p:spPr>
          <a:xfrm rot="10800000">
            <a:off x="2099725" y="2011800"/>
            <a:ext cx="804600" cy="0"/>
          </a:xfrm>
          <a:prstGeom prst="straightConnector1">
            <a:avLst/>
          </a:prstGeom>
          <a:noFill/>
          <a:ln w="9525" cap="flat" cmpd="sng">
            <a:solidFill>
              <a:schemeClr val="dk2"/>
            </a:solidFill>
            <a:prstDash val="solid"/>
            <a:round/>
            <a:headEnd type="none" w="med" len="med"/>
            <a:tailEnd type="none" w="med" len="med"/>
          </a:ln>
        </p:spPr>
      </p:cxnSp>
      <p:sp>
        <p:nvSpPr>
          <p:cNvPr id="615" name="Google Shape;615;p51"/>
          <p:cNvSpPr txBox="1"/>
          <p:nvPr/>
        </p:nvSpPr>
        <p:spPr>
          <a:xfrm flipH="1">
            <a:off x="2683050" y="1569575"/>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1</a:t>
            </a:r>
            <a:endParaRPr sz="1200">
              <a:solidFill>
                <a:schemeClr val="lt1"/>
              </a:solidFill>
              <a:latin typeface="DM Serif Display"/>
              <a:ea typeface="DM Serif Display"/>
              <a:cs typeface="DM Serif Display"/>
              <a:sym typeface="DM Serif Display"/>
            </a:endParaRPr>
          </a:p>
        </p:txBody>
      </p:sp>
      <p:sp>
        <p:nvSpPr>
          <p:cNvPr id="616" name="Google Shape;616;p51"/>
          <p:cNvSpPr txBox="1"/>
          <p:nvPr/>
        </p:nvSpPr>
        <p:spPr>
          <a:xfrm flipH="1">
            <a:off x="1207625" y="1224125"/>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17" name="Google Shape;617;p51"/>
          <p:cNvSpPr txBox="1"/>
          <p:nvPr/>
        </p:nvSpPr>
        <p:spPr>
          <a:xfrm flipH="1">
            <a:off x="1207625" y="1633200"/>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2</a:t>
            </a:r>
            <a:endParaRPr sz="1000">
              <a:solidFill>
                <a:schemeClr val="dk1"/>
              </a:solidFill>
              <a:latin typeface="Open Sans Light"/>
              <a:ea typeface="Open Sans Light"/>
              <a:cs typeface="Open Sans Light"/>
              <a:sym typeface="Open Sans Light"/>
            </a:endParaRPr>
          </a:p>
        </p:txBody>
      </p:sp>
      <p:sp>
        <p:nvSpPr>
          <p:cNvPr id="618" name="Google Shape;618;p51"/>
          <p:cNvSpPr/>
          <p:nvPr/>
        </p:nvSpPr>
        <p:spPr>
          <a:xfrm flipH="1">
            <a:off x="2683050" y="3479350"/>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9" name="Google Shape;619;p51"/>
          <p:cNvCxnSpPr/>
          <p:nvPr/>
        </p:nvCxnSpPr>
        <p:spPr>
          <a:xfrm rot="10800000">
            <a:off x="2099725" y="3853450"/>
            <a:ext cx="804600" cy="0"/>
          </a:xfrm>
          <a:prstGeom prst="straightConnector1">
            <a:avLst/>
          </a:prstGeom>
          <a:noFill/>
          <a:ln w="9525" cap="flat" cmpd="sng">
            <a:solidFill>
              <a:schemeClr val="dk2"/>
            </a:solidFill>
            <a:prstDash val="solid"/>
            <a:round/>
            <a:headEnd type="none" w="med" len="med"/>
            <a:tailEnd type="none" w="med" len="med"/>
          </a:ln>
        </p:spPr>
      </p:cxnSp>
      <p:sp>
        <p:nvSpPr>
          <p:cNvPr id="620" name="Google Shape;620;p51"/>
          <p:cNvSpPr txBox="1"/>
          <p:nvPr/>
        </p:nvSpPr>
        <p:spPr>
          <a:xfrm flipH="1">
            <a:off x="2683050" y="3627250"/>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2</a:t>
            </a:r>
            <a:endParaRPr sz="1200">
              <a:solidFill>
                <a:schemeClr val="lt1"/>
              </a:solidFill>
              <a:latin typeface="DM Serif Display"/>
              <a:ea typeface="DM Serif Display"/>
              <a:cs typeface="DM Serif Display"/>
              <a:sym typeface="DM Serif Display"/>
            </a:endParaRPr>
          </a:p>
        </p:txBody>
      </p:sp>
      <p:sp>
        <p:nvSpPr>
          <p:cNvPr id="621" name="Google Shape;621;p51"/>
          <p:cNvSpPr txBox="1"/>
          <p:nvPr/>
        </p:nvSpPr>
        <p:spPr>
          <a:xfrm flipH="1">
            <a:off x="1207625" y="3474850"/>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grpSp>
        <p:nvGrpSpPr>
          <p:cNvPr id="622" name="Google Shape;622;p51"/>
          <p:cNvGrpSpPr/>
          <p:nvPr/>
        </p:nvGrpSpPr>
        <p:grpSpPr>
          <a:xfrm>
            <a:off x="4437806" y="2666004"/>
            <a:ext cx="268595" cy="382364"/>
            <a:chOff x="5565750" y="973200"/>
            <a:chExt cx="187750" cy="267275"/>
          </a:xfrm>
        </p:grpSpPr>
        <p:sp>
          <p:nvSpPr>
            <p:cNvPr id="623" name="Google Shape;623;p51"/>
            <p:cNvSpPr/>
            <p:nvPr/>
          </p:nvSpPr>
          <p:spPr>
            <a:xfrm>
              <a:off x="5603325" y="973200"/>
              <a:ext cx="116775" cy="175375"/>
            </a:xfrm>
            <a:custGeom>
              <a:avLst/>
              <a:gdLst/>
              <a:ahLst/>
              <a:cxnLst/>
              <a:rect l="l" t="t" r="r" b="b"/>
              <a:pathLst>
                <a:path w="4671" h="7015" extrusionOk="0">
                  <a:moveTo>
                    <a:pt x="2335" y="314"/>
                  </a:moveTo>
                  <a:cubicBezTo>
                    <a:pt x="2699" y="314"/>
                    <a:pt x="2996" y="530"/>
                    <a:pt x="3015" y="802"/>
                  </a:cubicBezTo>
                  <a:cubicBezTo>
                    <a:pt x="2797" y="714"/>
                    <a:pt x="2566" y="671"/>
                    <a:pt x="2335" y="671"/>
                  </a:cubicBezTo>
                  <a:cubicBezTo>
                    <a:pt x="2104" y="671"/>
                    <a:pt x="1873" y="714"/>
                    <a:pt x="1655" y="802"/>
                  </a:cubicBezTo>
                  <a:cubicBezTo>
                    <a:pt x="1673" y="530"/>
                    <a:pt x="1972" y="314"/>
                    <a:pt x="2335" y="314"/>
                  </a:cubicBezTo>
                  <a:close/>
                  <a:moveTo>
                    <a:pt x="2337" y="981"/>
                  </a:moveTo>
                  <a:cubicBezTo>
                    <a:pt x="3316" y="981"/>
                    <a:pt x="4043" y="1900"/>
                    <a:pt x="3808" y="2860"/>
                  </a:cubicBezTo>
                  <a:cubicBezTo>
                    <a:pt x="3774" y="2733"/>
                    <a:pt x="3704" y="2620"/>
                    <a:pt x="3606" y="2533"/>
                  </a:cubicBezTo>
                  <a:cubicBezTo>
                    <a:pt x="2995" y="1990"/>
                    <a:pt x="1899" y="1848"/>
                    <a:pt x="1852" y="1844"/>
                  </a:cubicBezTo>
                  <a:cubicBezTo>
                    <a:pt x="1845" y="1843"/>
                    <a:pt x="1839" y="1842"/>
                    <a:pt x="1832" y="1842"/>
                  </a:cubicBezTo>
                  <a:cubicBezTo>
                    <a:pt x="1755" y="1842"/>
                    <a:pt x="1687" y="1900"/>
                    <a:pt x="1677" y="1980"/>
                  </a:cubicBezTo>
                  <a:cubicBezTo>
                    <a:pt x="1666" y="2066"/>
                    <a:pt x="1728" y="2144"/>
                    <a:pt x="1813" y="2155"/>
                  </a:cubicBezTo>
                  <a:cubicBezTo>
                    <a:pt x="1824" y="2156"/>
                    <a:pt x="2860" y="2291"/>
                    <a:pt x="3399" y="2768"/>
                  </a:cubicBezTo>
                  <a:cubicBezTo>
                    <a:pt x="3474" y="2834"/>
                    <a:pt x="3517" y="2930"/>
                    <a:pt x="3517" y="3031"/>
                  </a:cubicBezTo>
                  <a:lnTo>
                    <a:pt x="3517" y="3170"/>
                  </a:lnTo>
                  <a:cubicBezTo>
                    <a:pt x="3517" y="3822"/>
                    <a:pt x="2988" y="4352"/>
                    <a:pt x="2335" y="4353"/>
                  </a:cubicBezTo>
                  <a:cubicBezTo>
                    <a:pt x="1682" y="4352"/>
                    <a:pt x="1153" y="3822"/>
                    <a:pt x="1152" y="3170"/>
                  </a:cubicBezTo>
                  <a:cubicBezTo>
                    <a:pt x="1152" y="3123"/>
                    <a:pt x="1175" y="3078"/>
                    <a:pt x="1214" y="3051"/>
                  </a:cubicBezTo>
                  <a:cubicBezTo>
                    <a:pt x="1344" y="2958"/>
                    <a:pt x="1523" y="2799"/>
                    <a:pt x="1638" y="2571"/>
                  </a:cubicBezTo>
                  <a:cubicBezTo>
                    <a:pt x="1674" y="2494"/>
                    <a:pt x="1642" y="2402"/>
                    <a:pt x="1567" y="2365"/>
                  </a:cubicBezTo>
                  <a:cubicBezTo>
                    <a:pt x="1544" y="2354"/>
                    <a:pt x="1520" y="2348"/>
                    <a:pt x="1497" y="2348"/>
                  </a:cubicBezTo>
                  <a:cubicBezTo>
                    <a:pt x="1440" y="2348"/>
                    <a:pt x="1386" y="2378"/>
                    <a:pt x="1358" y="2431"/>
                  </a:cubicBezTo>
                  <a:cubicBezTo>
                    <a:pt x="1273" y="2602"/>
                    <a:pt x="1134" y="2724"/>
                    <a:pt x="1032" y="2795"/>
                  </a:cubicBezTo>
                  <a:cubicBezTo>
                    <a:pt x="973" y="2838"/>
                    <a:pt x="923" y="2895"/>
                    <a:pt x="889" y="2961"/>
                  </a:cubicBezTo>
                  <a:cubicBezTo>
                    <a:pt x="584" y="2003"/>
                    <a:pt x="1277" y="1017"/>
                    <a:pt x="2283" y="982"/>
                  </a:cubicBezTo>
                  <a:cubicBezTo>
                    <a:pt x="2301" y="981"/>
                    <a:pt x="2319" y="981"/>
                    <a:pt x="2337" y="981"/>
                  </a:cubicBezTo>
                  <a:close/>
                  <a:moveTo>
                    <a:pt x="2848" y="4575"/>
                  </a:moveTo>
                  <a:lnTo>
                    <a:pt x="2848" y="4793"/>
                  </a:lnTo>
                  <a:cubicBezTo>
                    <a:pt x="2848" y="4836"/>
                    <a:pt x="2855" y="4879"/>
                    <a:pt x="2866" y="4920"/>
                  </a:cubicBezTo>
                  <a:lnTo>
                    <a:pt x="2342" y="5313"/>
                  </a:lnTo>
                  <a:cubicBezTo>
                    <a:pt x="2340" y="5314"/>
                    <a:pt x="2338" y="5315"/>
                    <a:pt x="2335" y="5315"/>
                  </a:cubicBezTo>
                  <a:cubicBezTo>
                    <a:pt x="2333" y="5315"/>
                    <a:pt x="2330" y="5314"/>
                    <a:pt x="2328" y="5313"/>
                  </a:cubicBezTo>
                  <a:lnTo>
                    <a:pt x="1805" y="4920"/>
                  </a:lnTo>
                  <a:cubicBezTo>
                    <a:pt x="1817" y="4879"/>
                    <a:pt x="1822" y="4836"/>
                    <a:pt x="1822" y="4793"/>
                  </a:cubicBezTo>
                  <a:lnTo>
                    <a:pt x="1822" y="4575"/>
                  </a:lnTo>
                  <a:cubicBezTo>
                    <a:pt x="1988" y="4636"/>
                    <a:pt x="2162" y="4666"/>
                    <a:pt x="2335" y="4666"/>
                  </a:cubicBezTo>
                  <a:cubicBezTo>
                    <a:pt x="2509" y="4666"/>
                    <a:pt x="2683" y="4636"/>
                    <a:pt x="2848" y="4575"/>
                  </a:cubicBezTo>
                  <a:close/>
                  <a:moveTo>
                    <a:pt x="2335" y="1"/>
                  </a:moveTo>
                  <a:cubicBezTo>
                    <a:pt x="1789" y="1"/>
                    <a:pt x="1343" y="371"/>
                    <a:pt x="1343" y="827"/>
                  </a:cubicBezTo>
                  <a:cubicBezTo>
                    <a:pt x="1343" y="870"/>
                    <a:pt x="1347" y="913"/>
                    <a:pt x="1357" y="955"/>
                  </a:cubicBezTo>
                  <a:cubicBezTo>
                    <a:pt x="426" y="1543"/>
                    <a:pt x="223" y="2814"/>
                    <a:pt x="924" y="3664"/>
                  </a:cubicBezTo>
                  <a:cubicBezTo>
                    <a:pt x="1032" y="3971"/>
                    <a:pt x="1238" y="4236"/>
                    <a:pt x="1510" y="4416"/>
                  </a:cubicBezTo>
                  <a:lnTo>
                    <a:pt x="1510" y="4793"/>
                  </a:lnTo>
                  <a:cubicBezTo>
                    <a:pt x="1510" y="4864"/>
                    <a:pt x="1468" y="4928"/>
                    <a:pt x="1404" y="4956"/>
                  </a:cubicBezTo>
                  <a:lnTo>
                    <a:pt x="394" y="5406"/>
                  </a:lnTo>
                  <a:cubicBezTo>
                    <a:pt x="157" y="5511"/>
                    <a:pt x="4" y="5746"/>
                    <a:pt x="4" y="6007"/>
                  </a:cubicBezTo>
                  <a:lnTo>
                    <a:pt x="4" y="6853"/>
                  </a:lnTo>
                  <a:cubicBezTo>
                    <a:pt x="1" y="6940"/>
                    <a:pt x="71" y="7014"/>
                    <a:pt x="160" y="7014"/>
                  </a:cubicBezTo>
                  <a:cubicBezTo>
                    <a:pt x="249" y="7014"/>
                    <a:pt x="320" y="6940"/>
                    <a:pt x="316" y="6853"/>
                  </a:cubicBezTo>
                  <a:lnTo>
                    <a:pt x="316" y="6007"/>
                  </a:lnTo>
                  <a:cubicBezTo>
                    <a:pt x="316" y="5870"/>
                    <a:pt x="397" y="5746"/>
                    <a:pt x="522" y="5691"/>
                  </a:cubicBezTo>
                  <a:lnTo>
                    <a:pt x="1532" y="5243"/>
                  </a:lnTo>
                  <a:cubicBezTo>
                    <a:pt x="1568" y="5227"/>
                    <a:pt x="1602" y="5206"/>
                    <a:pt x="1633" y="5182"/>
                  </a:cubicBezTo>
                  <a:lnTo>
                    <a:pt x="2141" y="5563"/>
                  </a:lnTo>
                  <a:cubicBezTo>
                    <a:pt x="2199" y="5606"/>
                    <a:pt x="2268" y="5628"/>
                    <a:pt x="2336" y="5628"/>
                  </a:cubicBezTo>
                  <a:cubicBezTo>
                    <a:pt x="2404" y="5628"/>
                    <a:pt x="2473" y="5606"/>
                    <a:pt x="2530" y="5563"/>
                  </a:cubicBezTo>
                  <a:lnTo>
                    <a:pt x="3039" y="5182"/>
                  </a:lnTo>
                  <a:cubicBezTo>
                    <a:pt x="3070" y="5206"/>
                    <a:pt x="3104" y="5227"/>
                    <a:pt x="3140" y="5243"/>
                  </a:cubicBezTo>
                  <a:lnTo>
                    <a:pt x="4150" y="5691"/>
                  </a:lnTo>
                  <a:cubicBezTo>
                    <a:pt x="4274" y="5746"/>
                    <a:pt x="4354" y="5870"/>
                    <a:pt x="4354" y="6007"/>
                  </a:cubicBezTo>
                  <a:lnTo>
                    <a:pt x="4354" y="6853"/>
                  </a:lnTo>
                  <a:cubicBezTo>
                    <a:pt x="4352" y="6940"/>
                    <a:pt x="4423" y="7014"/>
                    <a:pt x="4511" y="7014"/>
                  </a:cubicBezTo>
                  <a:cubicBezTo>
                    <a:pt x="4599" y="7014"/>
                    <a:pt x="4671" y="6940"/>
                    <a:pt x="4668" y="6853"/>
                  </a:cubicBezTo>
                  <a:lnTo>
                    <a:pt x="4668" y="6007"/>
                  </a:lnTo>
                  <a:cubicBezTo>
                    <a:pt x="4668" y="5746"/>
                    <a:pt x="4515" y="5511"/>
                    <a:pt x="4276" y="5406"/>
                  </a:cubicBezTo>
                  <a:lnTo>
                    <a:pt x="3267" y="4956"/>
                  </a:lnTo>
                  <a:cubicBezTo>
                    <a:pt x="3202" y="4928"/>
                    <a:pt x="3160" y="4864"/>
                    <a:pt x="3160" y="4793"/>
                  </a:cubicBezTo>
                  <a:lnTo>
                    <a:pt x="3160" y="4416"/>
                  </a:lnTo>
                  <a:cubicBezTo>
                    <a:pt x="3432" y="4236"/>
                    <a:pt x="3638" y="3971"/>
                    <a:pt x="3746" y="3664"/>
                  </a:cubicBezTo>
                  <a:cubicBezTo>
                    <a:pt x="4447" y="2814"/>
                    <a:pt x="4244" y="1543"/>
                    <a:pt x="3314" y="955"/>
                  </a:cubicBezTo>
                  <a:cubicBezTo>
                    <a:pt x="3323" y="913"/>
                    <a:pt x="3327" y="870"/>
                    <a:pt x="3329" y="827"/>
                  </a:cubicBezTo>
                  <a:cubicBezTo>
                    <a:pt x="3329" y="372"/>
                    <a:pt x="2882" y="1"/>
                    <a:pt x="2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1"/>
            <p:cNvSpPr/>
            <p:nvPr/>
          </p:nvSpPr>
          <p:spPr>
            <a:xfrm>
              <a:off x="5657700" y="1119675"/>
              <a:ext cx="8000" cy="28900"/>
            </a:xfrm>
            <a:custGeom>
              <a:avLst/>
              <a:gdLst/>
              <a:ahLst/>
              <a:cxnLst/>
              <a:rect l="l" t="t" r="r" b="b"/>
              <a:pathLst>
                <a:path w="320" h="1156" extrusionOk="0">
                  <a:moveTo>
                    <a:pt x="160" y="0"/>
                  </a:moveTo>
                  <a:cubicBezTo>
                    <a:pt x="74" y="0"/>
                    <a:pt x="3" y="70"/>
                    <a:pt x="4" y="156"/>
                  </a:cubicBezTo>
                  <a:lnTo>
                    <a:pt x="4" y="994"/>
                  </a:lnTo>
                  <a:cubicBezTo>
                    <a:pt x="0" y="1081"/>
                    <a:pt x="71" y="1155"/>
                    <a:pt x="160" y="1155"/>
                  </a:cubicBezTo>
                  <a:cubicBezTo>
                    <a:pt x="249" y="1155"/>
                    <a:pt x="319" y="1081"/>
                    <a:pt x="316" y="994"/>
                  </a:cubicBezTo>
                  <a:lnTo>
                    <a:pt x="316" y="156"/>
                  </a:lnTo>
                  <a:cubicBezTo>
                    <a:pt x="316" y="70"/>
                    <a:pt x="246"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1"/>
            <p:cNvSpPr/>
            <p:nvPr/>
          </p:nvSpPr>
          <p:spPr>
            <a:xfrm>
              <a:off x="5624300" y="1128025"/>
              <a:ext cx="7875" cy="20275"/>
            </a:xfrm>
            <a:custGeom>
              <a:avLst/>
              <a:gdLst/>
              <a:ahLst/>
              <a:cxnLst/>
              <a:rect l="l" t="t" r="r" b="b"/>
              <a:pathLst>
                <a:path w="315" h="811" extrusionOk="0">
                  <a:moveTo>
                    <a:pt x="157" y="0"/>
                  </a:moveTo>
                  <a:cubicBezTo>
                    <a:pt x="71" y="0"/>
                    <a:pt x="1" y="70"/>
                    <a:pt x="1" y="158"/>
                  </a:cubicBezTo>
                  <a:lnTo>
                    <a:pt x="1" y="660"/>
                  </a:lnTo>
                  <a:cubicBezTo>
                    <a:pt x="3" y="744"/>
                    <a:pt x="72" y="810"/>
                    <a:pt x="157" y="810"/>
                  </a:cubicBezTo>
                  <a:cubicBezTo>
                    <a:pt x="242" y="810"/>
                    <a:pt x="310" y="744"/>
                    <a:pt x="314" y="660"/>
                  </a:cubicBezTo>
                  <a:lnTo>
                    <a:pt x="314" y="158"/>
                  </a:lnTo>
                  <a:cubicBezTo>
                    <a:pt x="314" y="70"/>
                    <a:pt x="244"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1"/>
            <p:cNvSpPr/>
            <p:nvPr/>
          </p:nvSpPr>
          <p:spPr>
            <a:xfrm>
              <a:off x="5691250" y="1128025"/>
              <a:ext cx="7850" cy="20275"/>
            </a:xfrm>
            <a:custGeom>
              <a:avLst/>
              <a:gdLst/>
              <a:ahLst/>
              <a:cxnLst/>
              <a:rect l="l" t="t" r="r" b="b"/>
              <a:pathLst>
                <a:path w="314" h="811" extrusionOk="0">
                  <a:moveTo>
                    <a:pt x="158" y="0"/>
                  </a:moveTo>
                  <a:cubicBezTo>
                    <a:pt x="70" y="0"/>
                    <a:pt x="0" y="70"/>
                    <a:pt x="0" y="158"/>
                  </a:cubicBezTo>
                  <a:lnTo>
                    <a:pt x="0" y="660"/>
                  </a:lnTo>
                  <a:cubicBezTo>
                    <a:pt x="3" y="744"/>
                    <a:pt x="73" y="810"/>
                    <a:pt x="156" y="810"/>
                  </a:cubicBezTo>
                  <a:cubicBezTo>
                    <a:pt x="241" y="810"/>
                    <a:pt x="311" y="744"/>
                    <a:pt x="314" y="660"/>
                  </a:cubicBezTo>
                  <a:lnTo>
                    <a:pt x="314" y="158"/>
                  </a:lnTo>
                  <a:cubicBezTo>
                    <a:pt x="314" y="70"/>
                    <a:pt x="244"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1"/>
            <p:cNvSpPr/>
            <p:nvPr/>
          </p:nvSpPr>
          <p:spPr>
            <a:xfrm>
              <a:off x="5645275" y="1215875"/>
              <a:ext cx="28725" cy="24600"/>
            </a:xfrm>
            <a:custGeom>
              <a:avLst/>
              <a:gdLst/>
              <a:ahLst/>
              <a:cxnLst/>
              <a:rect l="l" t="t" r="r" b="b"/>
              <a:pathLst>
                <a:path w="1149" h="984" extrusionOk="0">
                  <a:moveTo>
                    <a:pt x="656" y="314"/>
                  </a:moveTo>
                  <a:cubicBezTo>
                    <a:pt x="747" y="314"/>
                    <a:pt x="835" y="385"/>
                    <a:pt x="835" y="492"/>
                  </a:cubicBezTo>
                  <a:cubicBezTo>
                    <a:pt x="835" y="592"/>
                    <a:pt x="755" y="671"/>
                    <a:pt x="657" y="671"/>
                  </a:cubicBezTo>
                  <a:cubicBezTo>
                    <a:pt x="498" y="671"/>
                    <a:pt x="419" y="479"/>
                    <a:pt x="531" y="367"/>
                  </a:cubicBezTo>
                  <a:cubicBezTo>
                    <a:pt x="567" y="330"/>
                    <a:pt x="612" y="314"/>
                    <a:pt x="656" y="314"/>
                  </a:cubicBezTo>
                  <a:close/>
                  <a:moveTo>
                    <a:pt x="657" y="1"/>
                  </a:moveTo>
                  <a:cubicBezTo>
                    <a:pt x="220" y="1"/>
                    <a:pt x="0" y="530"/>
                    <a:pt x="310" y="839"/>
                  </a:cubicBezTo>
                  <a:cubicBezTo>
                    <a:pt x="403" y="934"/>
                    <a:pt x="529" y="984"/>
                    <a:pt x="656" y="984"/>
                  </a:cubicBezTo>
                  <a:cubicBezTo>
                    <a:pt x="720" y="984"/>
                    <a:pt x="784" y="971"/>
                    <a:pt x="846" y="946"/>
                  </a:cubicBezTo>
                  <a:cubicBezTo>
                    <a:pt x="1029" y="870"/>
                    <a:pt x="1149" y="691"/>
                    <a:pt x="1149" y="492"/>
                  </a:cubicBezTo>
                  <a:cubicBezTo>
                    <a:pt x="1149" y="222"/>
                    <a:pt x="928" y="1"/>
                    <a:pt x="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1"/>
            <p:cNvSpPr/>
            <p:nvPr/>
          </p:nvSpPr>
          <p:spPr>
            <a:xfrm>
              <a:off x="5565750" y="1215875"/>
              <a:ext cx="28750" cy="24600"/>
            </a:xfrm>
            <a:custGeom>
              <a:avLst/>
              <a:gdLst/>
              <a:ahLst/>
              <a:cxnLst/>
              <a:rect l="l" t="t" r="r" b="b"/>
              <a:pathLst>
                <a:path w="1150" h="984" extrusionOk="0">
                  <a:moveTo>
                    <a:pt x="657" y="314"/>
                  </a:moveTo>
                  <a:cubicBezTo>
                    <a:pt x="749" y="314"/>
                    <a:pt x="836" y="385"/>
                    <a:pt x="836" y="492"/>
                  </a:cubicBezTo>
                  <a:cubicBezTo>
                    <a:pt x="836" y="592"/>
                    <a:pt x="757" y="671"/>
                    <a:pt x="659" y="671"/>
                  </a:cubicBezTo>
                  <a:cubicBezTo>
                    <a:pt x="500" y="671"/>
                    <a:pt x="419" y="479"/>
                    <a:pt x="532" y="367"/>
                  </a:cubicBezTo>
                  <a:cubicBezTo>
                    <a:pt x="568" y="330"/>
                    <a:pt x="613" y="314"/>
                    <a:pt x="657" y="314"/>
                  </a:cubicBezTo>
                  <a:close/>
                  <a:moveTo>
                    <a:pt x="659" y="1"/>
                  </a:moveTo>
                  <a:cubicBezTo>
                    <a:pt x="220" y="1"/>
                    <a:pt x="0" y="530"/>
                    <a:pt x="310" y="839"/>
                  </a:cubicBezTo>
                  <a:cubicBezTo>
                    <a:pt x="404" y="934"/>
                    <a:pt x="530" y="984"/>
                    <a:pt x="657" y="984"/>
                  </a:cubicBezTo>
                  <a:cubicBezTo>
                    <a:pt x="721" y="984"/>
                    <a:pt x="785" y="971"/>
                    <a:pt x="846" y="946"/>
                  </a:cubicBezTo>
                  <a:cubicBezTo>
                    <a:pt x="1030" y="870"/>
                    <a:pt x="1149" y="691"/>
                    <a:pt x="1150" y="492"/>
                  </a:cubicBezTo>
                  <a:cubicBezTo>
                    <a:pt x="1149" y="222"/>
                    <a:pt x="929" y="2"/>
                    <a:pt x="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1"/>
            <p:cNvSpPr/>
            <p:nvPr/>
          </p:nvSpPr>
          <p:spPr>
            <a:xfrm>
              <a:off x="5724750" y="1215875"/>
              <a:ext cx="28750" cy="24600"/>
            </a:xfrm>
            <a:custGeom>
              <a:avLst/>
              <a:gdLst/>
              <a:ahLst/>
              <a:cxnLst/>
              <a:rect l="l" t="t" r="r" b="b"/>
              <a:pathLst>
                <a:path w="1150" h="984" extrusionOk="0">
                  <a:moveTo>
                    <a:pt x="658" y="314"/>
                  </a:moveTo>
                  <a:cubicBezTo>
                    <a:pt x="749" y="314"/>
                    <a:pt x="837" y="385"/>
                    <a:pt x="837" y="492"/>
                  </a:cubicBezTo>
                  <a:cubicBezTo>
                    <a:pt x="837" y="592"/>
                    <a:pt x="756" y="671"/>
                    <a:pt x="658" y="671"/>
                  </a:cubicBezTo>
                  <a:cubicBezTo>
                    <a:pt x="499" y="671"/>
                    <a:pt x="420" y="479"/>
                    <a:pt x="533" y="367"/>
                  </a:cubicBezTo>
                  <a:cubicBezTo>
                    <a:pt x="569" y="330"/>
                    <a:pt x="614" y="314"/>
                    <a:pt x="658" y="314"/>
                  </a:cubicBezTo>
                  <a:close/>
                  <a:moveTo>
                    <a:pt x="658" y="1"/>
                  </a:moveTo>
                  <a:cubicBezTo>
                    <a:pt x="220" y="1"/>
                    <a:pt x="1" y="530"/>
                    <a:pt x="310" y="839"/>
                  </a:cubicBezTo>
                  <a:cubicBezTo>
                    <a:pt x="404" y="934"/>
                    <a:pt x="529" y="984"/>
                    <a:pt x="657" y="984"/>
                  </a:cubicBezTo>
                  <a:cubicBezTo>
                    <a:pt x="721" y="984"/>
                    <a:pt x="785" y="971"/>
                    <a:pt x="846" y="946"/>
                  </a:cubicBezTo>
                  <a:cubicBezTo>
                    <a:pt x="1029" y="870"/>
                    <a:pt x="1149" y="691"/>
                    <a:pt x="1149" y="492"/>
                  </a:cubicBezTo>
                  <a:cubicBezTo>
                    <a:pt x="1149" y="222"/>
                    <a:pt x="930"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1"/>
            <p:cNvSpPr/>
            <p:nvPr/>
          </p:nvSpPr>
          <p:spPr>
            <a:xfrm>
              <a:off x="5592700" y="1157200"/>
              <a:ext cx="137975" cy="54000"/>
            </a:xfrm>
            <a:custGeom>
              <a:avLst/>
              <a:gdLst/>
              <a:ahLst/>
              <a:cxnLst/>
              <a:rect l="l" t="t" r="r" b="b"/>
              <a:pathLst>
                <a:path w="5519" h="2160" extrusionOk="0">
                  <a:moveTo>
                    <a:pt x="2760" y="0"/>
                  </a:moveTo>
                  <a:cubicBezTo>
                    <a:pt x="2671" y="0"/>
                    <a:pt x="2601" y="74"/>
                    <a:pt x="2604" y="162"/>
                  </a:cubicBezTo>
                  <a:lnTo>
                    <a:pt x="2604" y="341"/>
                  </a:lnTo>
                  <a:lnTo>
                    <a:pt x="1514" y="341"/>
                  </a:lnTo>
                  <a:cubicBezTo>
                    <a:pt x="1300" y="341"/>
                    <a:pt x="1100" y="443"/>
                    <a:pt x="977" y="615"/>
                  </a:cubicBezTo>
                  <a:lnTo>
                    <a:pt x="52" y="1912"/>
                  </a:lnTo>
                  <a:cubicBezTo>
                    <a:pt x="1" y="1982"/>
                    <a:pt x="17" y="2080"/>
                    <a:pt x="88" y="2130"/>
                  </a:cubicBezTo>
                  <a:cubicBezTo>
                    <a:pt x="116" y="2150"/>
                    <a:pt x="148" y="2160"/>
                    <a:pt x="179" y="2160"/>
                  </a:cubicBezTo>
                  <a:cubicBezTo>
                    <a:pt x="228" y="2160"/>
                    <a:pt x="276" y="2137"/>
                    <a:pt x="306" y="2093"/>
                  </a:cubicBezTo>
                  <a:lnTo>
                    <a:pt x="1231" y="798"/>
                  </a:lnTo>
                  <a:cubicBezTo>
                    <a:pt x="1297" y="707"/>
                    <a:pt x="1401" y="653"/>
                    <a:pt x="1512" y="653"/>
                  </a:cubicBezTo>
                  <a:lnTo>
                    <a:pt x="2604" y="653"/>
                  </a:lnTo>
                  <a:lnTo>
                    <a:pt x="2604" y="1836"/>
                  </a:lnTo>
                  <a:cubicBezTo>
                    <a:pt x="2601" y="1924"/>
                    <a:pt x="2673" y="1998"/>
                    <a:pt x="2760" y="1998"/>
                  </a:cubicBezTo>
                  <a:cubicBezTo>
                    <a:pt x="2849" y="1998"/>
                    <a:pt x="2920" y="1924"/>
                    <a:pt x="2918" y="1836"/>
                  </a:cubicBezTo>
                  <a:lnTo>
                    <a:pt x="2918" y="653"/>
                  </a:lnTo>
                  <a:lnTo>
                    <a:pt x="4008" y="653"/>
                  </a:lnTo>
                  <a:cubicBezTo>
                    <a:pt x="4120" y="653"/>
                    <a:pt x="4225" y="707"/>
                    <a:pt x="4289" y="798"/>
                  </a:cubicBezTo>
                  <a:lnTo>
                    <a:pt x="5216" y="2093"/>
                  </a:lnTo>
                  <a:cubicBezTo>
                    <a:pt x="5247" y="2135"/>
                    <a:pt x="5294" y="2157"/>
                    <a:pt x="5342" y="2157"/>
                  </a:cubicBezTo>
                  <a:cubicBezTo>
                    <a:pt x="5373" y="2157"/>
                    <a:pt x="5405" y="2148"/>
                    <a:pt x="5432" y="2128"/>
                  </a:cubicBezTo>
                  <a:cubicBezTo>
                    <a:pt x="5502" y="2079"/>
                    <a:pt x="5518" y="1982"/>
                    <a:pt x="5470" y="1912"/>
                  </a:cubicBezTo>
                  <a:lnTo>
                    <a:pt x="4544" y="615"/>
                  </a:lnTo>
                  <a:cubicBezTo>
                    <a:pt x="4420" y="443"/>
                    <a:pt x="4221" y="341"/>
                    <a:pt x="4008" y="341"/>
                  </a:cubicBezTo>
                  <a:lnTo>
                    <a:pt x="2916" y="341"/>
                  </a:lnTo>
                  <a:lnTo>
                    <a:pt x="2916" y="162"/>
                  </a:lnTo>
                  <a:cubicBezTo>
                    <a:pt x="2920" y="74"/>
                    <a:pt x="2849"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52"/>
          <p:cNvSpPr/>
          <p:nvPr/>
        </p:nvSpPr>
        <p:spPr>
          <a:xfrm rot="-5400000">
            <a:off x="2396413" y="-561100"/>
            <a:ext cx="555300" cy="561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2"/>
          <p:cNvSpPr/>
          <p:nvPr/>
        </p:nvSpPr>
        <p:spPr>
          <a:xfrm rot="-5400000">
            <a:off x="6234738" y="960025"/>
            <a:ext cx="555300" cy="561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Partners</a:t>
            </a:r>
            <a:endParaRPr/>
          </a:p>
        </p:txBody>
      </p:sp>
      <p:sp>
        <p:nvSpPr>
          <p:cNvPr id="638" name="Google Shape;638;p52"/>
          <p:cNvSpPr txBox="1">
            <a:spLocks noGrp="1"/>
          </p:cNvSpPr>
          <p:nvPr>
            <p:ph type="subTitle" idx="4294967295"/>
          </p:nvPr>
        </p:nvSpPr>
        <p:spPr>
          <a:xfrm>
            <a:off x="1610581" y="3413886"/>
            <a:ext cx="18264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t>It’s the biggest planet in our Solar System</a:t>
            </a:r>
            <a:endParaRPr sz="1000"/>
          </a:p>
        </p:txBody>
      </p:sp>
      <p:sp>
        <p:nvSpPr>
          <p:cNvPr id="639" name="Google Shape;639;p52"/>
          <p:cNvSpPr txBox="1">
            <a:spLocks noGrp="1"/>
          </p:cNvSpPr>
          <p:nvPr>
            <p:ph type="ctrTitle" idx="4294967295"/>
          </p:nvPr>
        </p:nvSpPr>
        <p:spPr>
          <a:xfrm>
            <a:off x="1034481" y="1621150"/>
            <a:ext cx="2429400" cy="5778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400"/>
              <a:t>Mercury</a:t>
            </a:r>
            <a:endParaRPr sz="1400"/>
          </a:p>
        </p:txBody>
      </p:sp>
      <p:sp>
        <p:nvSpPr>
          <p:cNvPr id="640" name="Google Shape;640;p52"/>
          <p:cNvSpPr txBox="1">
            <a:spLocks noGrp="1"/>
          </p:cNvSpPr>
          <p:nvPr>
            <p:ph type="ctrTitle" idx="4294967295"/>
          </p:nvPr>
        </p:nvSpPr>
        <p:spPr>
          <a:xfrm>
            <a:off x="1007581" y="3146613"/>
            <a:ext cx="2429400" cy="5778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400"/>
              <a:t>Jupiter</a:t>
            </a:r>
            <a:endParaRPr sz="1400"/>
          </a:p>
        </p:txBody>
      </p:sp>
      <p:sp>
        <p:nvSpPr>
          <p:cNvPr id="641" name="Google Shape;641;p52"/>
          <p:cNvSpPr txBox="1">
            <a:spLocks noGrp="1"/>
          </p:cNvSpPr>
          <p:nvPr>
            <p:ph type="ctrTitle" idx="4294967295"/>
          </p:nvPr>
        </p:nvSpPr>
        <p:spPr>
          <a:xfrm>
            <a:off x="5707019" y="3146613"/>
            <a:ext cx="2429400" cy="577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400"/>
              <a:t>Saturn</a:t>
            </a:r>
            <a:endParaRPr sz="1400"/>
          </a:p>
        </p:txBody>
      </p:sp>
      <p:sp>
        <p:nvSpPr>
          <p:cNvPr id="642" name="Google Shape;642;p52"/>
          <p:cNvSpPr txBox="1">
            <a:spLocks noGrp="1"/>
          </p:cNvSpPr>
          <p:nvPr>
            <p:ph type="subTitle" idx="4294967295"/>
          </p:nvPr>
        </p:nvSpPr>
        <p:spPr>
          <a:xfrm>
            <a:off x="5707019" y="3427860"/>
            <a:ext cx="18264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t>Saturn is the ringed one and a gas giant</a:t>
            </a:r>
            <a:endParaRPr sz="1000"/>
          </a:p>
        </p:txBody>
      </p:sp>
      <p:sp>
        <p:nvSpPr>
          <p:cNvPr id="643" name="Google Shape;643;p52"/>
          <p:cNvSpPr txBox="1">
            <a:spLocks noGrp="1"/>
          </p:cNvSpPr>
          <p:nvPr>
            <p:ph type="subTitle" idx="4294967295"/>
          </p:nvPr>
        </p:nvSpPr>
        <p:spPr>
          <a:xfrm>
            <a:off x="1610581" y="1905535"/>
            <a:ext cx="18264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t>Mercury is the closest planet to the Sun </a:t>
            </a:r>
            <a:endParaRPr sz="1000"/>
          </a:p>
        </p:txBody>
      </p:sp>
      <p:sp>
        <p:nvSpPr>
          <p:cNvPr id="644" name="Google Shape;644;p52"/>
          <p:cNvSpPr txBox="1">
            <a:spLocks noGrp="1"/>
          </p:cNvSpPr>
          <p:nvPr>
            <p:ph type="ctrTitle" idx="4294967295"/>
          </p:nvPr>
        </p:nvSpPr>
        <p:spPr>
          <a:xfrm>
            <a:off x="5707019" y="1621150"/>
            <a:ext cx="2429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Venus</a:t>
            </a:r>
            <a:endParaRPr sz="1400"/>
          </a:p>
        </p:txBody>
      </p:sp>
      <p:sp>
        <p:nvSpPr>
          <p:cNvPr id="645" name="Google Shape;645;p52"/>
          <p:cNvSpPr txBox="1">
            <a:spLocks noGrp="1"/>
          </p:cNvSpPr>
          <p:nvPr>
            <p:ph type="subTitle" idx="4294967295"/>
          </p:nvPr>
        </p:nvSpPr>
        <p:spPr>
          <a:xfrm>
            <a:off x="5707019" y="1902132"/>
            <a:ext cx="18264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t>Venus has a beautiful name, but it’s terribly hot</a:t>
            </a:r>
            <a:endParaRPr sz="1000"/>
          </a:p>
        </p:txBody>
      </p:sp>
      <p:sp>
        <p:nvSpPr>
          <p:cNvPr id="646" name="Google Shape;646;p52"/>
          <p:cNvSpPr/>
          <p:nvPr/>
        </p:nvSpPr>
        <p:spPr>
          <a:xfrm>
            <a:off x="3635200" y="1695125"/>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2"/>
          <p:cNvSpPr/>
          <p:nvPr/>
        </p:nvSpPr>
        <p:spPr>
          <a:xfrm>
            <a:off x="3635188" y="3186600"/>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2"/>
          <p:cNvSpPr/>
          <p:nvPr/>
        </p:nvSpPr>
        <p:spPr>
          <a:xfrm>
            <a:off x="5036825" y="1695125"/>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2"/>
          <p:cNvSpPr/>
          <p:nvPr/>
        </p:nvSpPr>
        <p:spPr>
          <a:xfrm>
            <a:off x="5036825" y="3186600"/>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 name="Google Shape;650;p52"/>
          <p:cNvGrpSpPr/>
          <p:nvPr/>
        </p:nvGrpSpPr>
        <p:grpSpPr>
          <a:xfrm>
            <a:off x="3759813" y="1883825"/>
            <a:ext cx="268575" cy="267300"/>
            <a:chOff x="3180225" y="605900"/>
            <a:chExt cx="268575" cy="267300"/>
          </a:xfrm>
        </p:grpSpPr>
        <p:sp>
          <p:nvSpPr>
            <p:cNvPr id="651" name="Google Shape;651;p52"/>
            <p:cNvSpPr/>
            <p:nvPr/>
          </p:nvSpPr>
          <p:spPr>
            <a:xfrm>
              <a:off x="3297400" y="840250"/>
              <a:ext cx="34250" cy="32950"/>
            </a:xfrm>
            <a:custGeom>
              <a:avLst/>
              <a:gdLst/>
              <a:ahLst/>
              <a:cxnLst/>
              <a:rect l="l" t="t" r="r" b="b"/>
              <a:pathLst>
                <a:path w="1370" h="1318" extrusionOk="0">
                  <a:moveTo>
                    <a:pt x="709" y="312"/>
                  </a:moveTo>
                  <a:cubicBezTo>
                    <a:pt x="886" y="312"/>
                    <a:pt x="1056" y="450"/>
                    <a:pt x="1056" y="658"/>
                  </a:cubicBezTo>
                  <a:cubicBezTo>
                    <a:pt x="1056" y="850"/>
                    <a:pt x="901" y="1004"/>
                    <a:pt x="711" y="1004"/>
                  </a:cubicBezTo>
                  <a:cubicBezTo>
                    <a:pt x="403" y="1004"/>
                    <a:pt x="248" y="632"/>
                    <a:pt x="466" y="415"/>
                  </a:cubicBezTo>
                  <a:cubicBezTo>
                    <a:pt x="537" y="344"/>
                    <a:pt x="624" y="312"/>
                    <a:pt x="709" y="312"/>
                  </a:cubicBezTo>
                  <a:close/>
                  <a:moveTo>
                    <a:pt x="711" y="0"/>
                  </a:moveTo>
                  <a:cubicBezTo>
                    <a:pt x="445" y="0"/>
                    <a:pt x="204" y="160"/>
                    <a:pt x="101" y="407"/>
                  </a:cubicBezTo>
                  <a:cubicBezTo>
                    <a:pt x="0" y="653"/>
                    <a:pt x="56" y="936"/>
                    <a:pt x="244" y="1124"/>
                  </a:cubicBezTo>
                  <a:cubicBezTo>
                    <a:pt x="370" y="1250"/>
                    <a:pt x="539" y="1317"/>
                    <a:pt x="710" y="1317"/>
                  </a:cubicBezTo>
                  <a:cubicBezTo>
                    <a:pt x="796" y="1317"/>
                    <a:pt x="881" y="1301"/>
                    <a:pt x="963" y="1267"/>
                  </a:cubicBezTo>
                  <a:cubicBezTo>
                    <a:pt x="1209" y="1166"/>
                    <a:pt x="1369" y="925"/>
                    <a:pt x="1369" y="658"/>
                  </a:cubicBezTo>
                  <a:cubicBezTo>
                    <a:pt x="1368" y="295"/>
                    <a:pt x="1075"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2"/>
            <p:cNvSpPr/>
            <p:nvPr/>
          </p:nvSpPr>
          <p:spPr>
            <a:xfrm>
              <a:off x="3351450" y="718875"/>
              <a:ext cx="42975" cy="41350"/>
            </a:xfrm>
            <a:custGeom>
              <a:avLst/>
              <a:gdLst/>
              <a:ahLst/>
              <a:cxnLst/>
              <a:rect l="l" t="t" r="r" b="b"/>
              <a:pathLst>
                <a:path w="1719" h="1654" extrusionOk="0">
                  <a:moveTo>
                    <a:pt x="892" y="315"/>
                  </a:moveTo>
                  <a:cubicBezTo>
                    <a:pt x="958" y="315"/>
                    <a:pt x="1025" y="327"/>
                    <a:pt x="1088" y="354"/>
                  </a:cubicBezTo>
                  <a:cubicBezTo>
                    <a:pt x="1279" y="433"/>
                    <a:pt x="1404" y="620"/>
                    <a:pt x="1404" y="828"/>
                  </a:cubicBezTo>
                  <a:cubicBezTo>
                    <a:pt x="1404" y="1110"/>
                    <a:pt x="1174" y="1340"/>
                    <a:pt x="891" y="1340"/>
                  </a:cubicBezTo>
                  <a:cubicBezTo>
                    <a:pt x="684" y="1340"/>
                    <a:pt x="497" y="1215"/>
                    <a:pt x="418" y="1024"/>
                  </a:cubicBezTo>
                  <a:cubicBezTo>
                    <a:pt x="338" y="832"/>
                    <a:pt x="383" y="611"/>
                    <a:pt x="529" y="464"/>
                  </a:cubicBezTo>
                  <a:cubicBezTo>
                    <a:pt x="628" y="367"/>
                    <a:pt x="759" y="315"/>
                    <a:pt x="892" y="315"/>
                  </a:cubicBezTo>
                  <a:close/>
                  <a:moveTo>
                    <a:pt x="891" y="1"/>
                  </a:moveTo>
                  <a:cubicBezTo>
                    <a:pt x="558" y="1"/>
                    <a:pt x="256" y="203"/>
                    <a:pt x="128" y="511"/>
                  </a:cubicBezTo>
                  <a:cubicBezTo>
                    <a:pt x="0" y="819"/>
                    <a:pt x="72" y="1175"/>
                    <a:pt x="307" y="1412"/>
                  </a:cubicBezTo>
                  <a:cubicBezTo>
                    <a:pt x="466" y="1569"/>
                    <a:pt x="678" y="1654"/>
                    <a:pt x="893" y="1654"/>
                  </a:cubicBezTo>
                  <a:cubicBezTo>
                    <a:pt x="999" y="1654"/>
                    <a:pt x="1106" y="1633"/>
                    <a:pt x="1208" y="1591"/>
                  </a:cubicBezTo>
                  <a:cubicBezTo>
                    <a:pt x="1516" y="1463"/>
                    <a:pt x="1718" y="1161"/>
                    <a:pt x="1718" y="828"/>
                  </a:cubicBezTo>
                  <a:cubicBezTo>
                    <a:pt x="1717" y="371"/>
                    <a:pt x="1348" y="2"/>
                    <a:pt x="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2"/>
            <p:cNvSpPr/>
            <p:nvPr/>
          </p:nvSpPr>
          <p:spPr>
            <a:xfrm>
              <a:off x="3234300" y="718875"/>
              <a:ext cx="42975" cy="41350"/>
            </a:xfrm>
            <a:custGeom>
              <a:avLst/>
              <a:gdLst/>
              <a:ahLst/>
              <a:cxnLst/>
              <a:rect l="l" t="t" r="r" b="b"/>
              <a:pathLst>
                <a:path w="1719" h="1654" extrusionOk="0">
                  <a:moveTo>
                    <a:pt x="892" y="315"/>
                  </a:moveTo>
                  <a:cubicBezTo>
                    <a:pt x="958" y="315"/>
                    <a:pt x="1024" y="327"/>
                    <a:pt x="1088" y="354"/>
                  </a:cubicBezTo>
                  <a:cubicBezTo>
                    <a:pt x="1279" y="433"/>
                    <a:pt x="1404" y="620"/>
                    <a:pt x="1404" y="828"/>
                  </a:cubicBezTo>
                  <a:cubicBezTo>
                    <a:pt x="1404" y="1110"/>
                    <a:pt x="1174" y="1340"/>
                    <a:pt x="892" y="1340"/>
                  </a:cubicBezTo>
                  <a:cubicBezTo>
                    <a:pt x="684" y="1340"/>
                    <a:pt x="497" y="1215"/>
                    <a:pt x="418" y="1024"/>
                  </a:cubicBezTo>
                  <a:cubicBezTo>
                    <a:pt x="338" y="832"/>
                    <a:pt x="383" y="611"/>
                    <a:pt x="528" y="464"/>
                  </a:cubicBezTo>
                  <a:cubicBezTo>
                    <a:pt x="626" y="367"/>
                    <a:pt x="758" y="315"/>
                    <a:pt x="892" y="315"/>
                  </a:cubicBezTo>
                  <a:close/>
                  <a:moveTo>
                    <a:pt x="892" y="1"/>
                  </a:moveTo>
                  <a:cubicBezTo>
                    <a:pt x="558" y="1"/>
                    <a:pt x="256" y="203"/>
                    <a:pt x="128" y="511"/>
                  </a:cubicBezTo>
                  <a:cubicBezTo>
                    <a:pt x="0" y="819"/>
                    <a:pt x="72" y="1175"/>
                    <a:pt x="307" y="1412"/>
                  </a:cubicBezTo>
                  <a:cubicBezTo>
                    <a:pt x="465" y="1569"/>
                    <a:pt x="676" y="1654"/>
                    <a:pt x="892" y="1654"/>
                  </a:cubicBezTo>
                  <a:cubicBezTo>
                    <a:pt x="998" y="1654"/>
                    <a:pt x="1106" y="1633"/>
                    <a:pt x="1208" y="1591"/>
                  </a:cubicBezTo>
                  <a:cubicBezTo>
                    <a:pt x="1516" y="1463"/>
                    <a:pt x="1718" y="1161"/>
                    <a:pt x="1718" y="828"/>
                  </a:cubicBezTo>
                  <a:cubicBezTo>
                    <a:pt x="1717" y="371"/>
                    <a:pt x="1348" y="2"/>
                    <a:pt x="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2"/>
            <p:cNvSpPr/>
            <p:nvPr/>
          </p:nvSpPr>
          <p:spPr>
            <a:xfrm>
              <a:off x="3180225" y="840250"/>
              <a:ext cx="34275" cy="32950"/>
            </a:xfrm>
            <a:custGeom>
              <a:avLst/>
              <a:gdLst/>
              <a:ahLst/>
              <a:cxnLst/>
              <a:rect l="l" t="t" r="r" b="b"/>
              <a:pathLst>
                <a:path w="1371" h="1318" extrusionOk="0">
                  <a:moveTo>
                    <a:pt x="709" y="312"/>
                  </a:moveTo>
                  <a:cubicBezTo>
                    <a:pt x="887" y="312"/>
                    <a:pt x="1057" y="450"/>
                    <a:pt x="1057" y="658"/>
                  </a:cubicBezTo>
                  <a:cubicBezTo>
                    <a:pt x="1057" y="850"/>
                    <a:pt x="902" y="1004"/>
                    <a:pt x="711" y="1004"/>
                  </a:cubicBezTo>
                  <a:cubicBezTo>
                    <a:pt x="404" y="1004"/>
                    <a:pt x="249" y="632"/>
                    <a:pt x="467" y="415"/>
                  </a:cubicBezTo>
                  <a:cubicBezTo>
                    <a:pt x="538" y="344"/>
                    <a:pt x="624" y="312"/>
                    <a:pt x="709" y="312"/>
                  </a:cubicBezTo>
                  <a:close/>
                  <a:moveTo>
                    <a:pt x="711" y="0"/>
                  </a:moveTo>
                  <a:cubicBezTo>
                    <a:pt x="444" y="0"/>
                    <a:pt x="205" y="160"/>
                    <a:pt x="102" y="407"/>
                  </a:cubicBezTo>
                  <a:cubicBezTo>
                    <a:pt x="0" y="653"/>
                    <a:pt x="57" y="936"/>
                    <a:pt x="245" y="1124"/>
                  </a:cubicBezTo>
                  <a:cubicBezTo>
                    <a:pt x="371" y="1250"/>
                    <a:pt x="539" y="1317"/>
                    <a:pt x="711" y="1317"/>
                  </a:cubicBezTo>
                  <a:cubicBezTo>
                    <a:pt x="795" y="1317"/>
                    <a:pt x="881" y="1301"/>
                    <a:pt x="963" y="1267"/>
                  </a:cubicBezTo>
                  <a:cubicBezTo>
                    <a:pt x="1209" y="1166"/>
                    <a:pt x="1369" y="925"/>
                    <a:pt x="1371" y="658"/>
                  </a:cubicBezTo>
                  <a:cubicBezTo>
                    <a:pt x="1369" y="295"/>
                    <a:pt x="1074"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2"/>
            <p:cNvSpPr/>
            <p:nvPr/>
          </p:nvSpPr>
          <p:spPr>
            <a:xfrm>
              <a:off x="3414550" y="840250"/>
              <a:ext cx="34250" cy="32950"/>
            </a:xfrm>
            <a:custGeom>
              <a:avLst/>
              <a:gdLst/>
              <a:ahLst/>
              <a:cxnLst/>
              <a:rect l="l" t="t" r="r" b="b"/>
              <a:pathLst>
                <a:path w="1370" h="1318" extrusionOk="0">
                  <a:moveTo>
                    <a:pt x="708" y="313"/>
                  </a:moveTo>
                  <a:cubicBezTo>
                    <a:pt x="886" y="313"/>
                    <a:pt x="1056" y="451"/>
                    <a:pt x="1056" y="658"/>
                  </a:cubicBezTo>
                  <a:cubicBezTo>
                    <a:pt x="1056" y="850"/>
                    <a:pt x="901" y="1004"/>
                    <a:pt x="711" y="1004"/>
                  </a:cubicBezTo>
                  <a:cubicBezTo>
                    <a:pt x="403" y="1004"/>
                    <a:pt x="249" y="632"/>
                    <a:pt x="466" y="415"/>
                  </a:cubicBezTo>
                  <a:cubicBezTo>
                    <a:pt x="537" y="344"/>
                    <a:pt x="623" y="313"/>
                    <a:pt x="708" y="313"/>
                  </a:cubicBezTo>
                  <a:close/>
                  <a:moveTo>
                    <a:pt x="711" y="0"/>
                  </a:moveTo>
                  <a:cubicBezTo>
                    <a:pt x="445" y="0"/>
                    <a:pt x="204" y="160"/>
                    <a:pt x="103" y="407"/>
                  </a:cubicBezTo>
                  <a:cubicBezTo>
                    <a:pt x="0" y="653"/>
                    <a:pt x="57" y="936"/>
                    <a:pt x="245" y="1124"/>
                  </a:cubicBezTo>
                  <a:cubicBezTo>
                    <a:pt x="371" y="1250"/>
                    <a:pt x="540" y="1317"/>
                    <a:pt x="711" y="1317"/>
                  </a:cubicBezTo>
                  <a:cubicBezTo>
                    <a:pt x="796" y="1317"/>
                    <a:pt x="881" y="1301"/>
                    <a:pt x="963" y="1267"/>
                  </a:cubicBezTo>
                  <a:cubicBezTo>
                    <a:pt x="1209" y="1166"/>
                    <a:pt x="1369" y="925"/>
                    <a:pt x="1369" y="658"/>
                  </a:cubicBezTo>
                  <a:cubicBezTo>
                    <a:pt x="1369" y="295"/>
                    <a:pt x="1075"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2"/>
            <p:cNvSpPr/>
            <p:nvPr/>
          </p:nvSpPr>
          <p:spPr>
            <a:xfrm>
              <a:off x="3283825" y="605900"/>
              <a:ext cx="60375" cy="58100"/>
            </a:xfrm>
            <a:custGeom>
              <a:avLst/>
              <a:gdLst/>
              <a:ahLst/>
              <a:cxnLst/>
              <a:rect l="l" t="t" r="r" b="b"/>
              <a:pathLst>
                <a:path w="2415" h="2324" extrusionOk="0">
                  <a:moveTo>
                    <a:pt x="1253" y="314"/>
                  </a:moveTo>
                  <a:cubicBezTo>
                    <a:pt x="1362" y="314"/>
                    <a:pt x="1472" y="335"/>
                    <a:pt x="1577" y="379"/>
                  </a:cubicBezTo>
                  <a:cubicBezTo>
                    <a:pt x="1895" y="510"/>
                    <a:pt x="2101" y="819"/>
                    <a:pt x="2101" y="1163"/>
                  </a:cubicBezTo>
                  <a:cubicBezTo>
                    <a:pt x="2101" y="1630"/>
                    <a:pt x="1721" y="2009"/>
                    <a:pt x="1254" y="2009"/>
                  </a:cubicBezTo>
                  <a:cubicBezTo>
                    <a:pt x="911" y="2009"/>
                    <a:pt x="601" y="1803"/>
                    <a:pt x="471" y="1487"/>
                  </a:cubicBezTo>
                  <a:cubicBezTo>
                    <a:pt x="339" y="1169"/>
                    <a:pt x="412" y="806"/>
                    <a:pt x="654" y="562"/>
                  </a:cubicBezTo>
                  <a:cubicBezTo>
                    <a:pt x="816" y="400"/>
                    <a:pt x="1032" y="314"/>
                    <a:pt x="1253" y="314"/>
                  </a:cubicBezTo>
                  <a:close/>
                  <a:moveTo>
                    <a:pt x="1254" y="1"/>
                  </a:moveTo>
                  <a:cubicBezTo>
                    <a:pt x="784" y="1"/>
                    <a:pt x="360" y="285"/>
                    <a:pt x="181" y="718"/>
                  </a:cubicBezTo>
                  <a:cubicBezTo>
                    <a:pt x="1" y="1152"/>
                    <a:pt x="101" y="1651"/>
                    <a:pt x="433" y="1984"/>
                  </a:cubicBezTo>
                  <a:cubicBezTo>
                    <a:pt x="655" y="2206"/>
                    <a:pt x="952" y="2323"/>
                    <a:pt x="1255" y="2323"/>
                  </a:cubicBezTo>
                  <a:cubicBezTo>
                    <a:pt x="1404" y="2323"/>
                    <a:pt x="1555" y="2295"/>
                    <a:pt x="1698" y="2236"/>
                  </a:cubicBezTo>
                  <a:cubicBezTo>
                    <a:pt x="2132" y="2055"/>
                    <a:pt x="2415" y="1633"/>
                    <a:pt x="2415" y="1163"/>
                  </a:cubicBezTo>
                  <a:cubicBezTo>
                    <a:pt x="2415" y="522"/>
                    <a:pt x="1895" y="2"/>
                    <a:pt x="1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2"/>
            <p:cNvSpPr/>
            <p:nvPr/>
          </p:nvSpPr>
          <p:spPr>
            <a:xfrm>
              <a:off x="3206775" y="768975"/>
              <a:ext cx="99600" cy="66550"/>
            </a:xfrm>
            <a:custGeom>
              <a:avLst/>
              <a:gdLst/>
              <a:ahLst/>
              <a:cxnLst/>
              <a:rect l="l" t="t" r="r" b="b"/>
              <a:pathLst>
                <a:path w="3984" h="2662" extrusionOk="0">
                  <a:moveTo>
                    <a:pt x="1993" y="0"/>
                  </a:moveTo>
                  <a:cubicBezTo>
                    <a:pt x="1904" y="0"/>
                    <a:pt x="1832" y="74"/>
                    <a:pt x="1836" y="162"/>
                  </a:cubicBezTo>
                  <a:lnTo>
                    <a:pt x="1836" y="1345"/>
                  </a:lnTo>
                  <a:lnTo>
                    <a:pt x="1013" y="1345"/>
                  </a:lnTo>
                  <a:cubicBezTo>
                    <a:pt x="1011" y="1345"/>
                    <a:pt x="1010" y="1345"/>
                    <a:pt x="1009" y="1345"/>
                  </a:cubicBezTo>
                  <a:cubicBezTo>
                    <a:pt x="767" y="1345"/>
                    <a:pt x="544" y="1481"/>
                    <a:pt x="431" y="1695"/>
                  </a:cubicBezTo>
                  <a:lnTo>
                    <a:pt x="42" y="2433"/>
                  </a:lnTo>
                  <a:cubicBezTo>
                    <a:pt x="0" y="2508"/>
                    <a:pt x="30" y="2603"/>
                    <a:pt x="107" y="2644"/>
                  </a:cubicBezTo>
                  <a:cubicBezTo>
                    <a:pt x="130" y="2656"/>
                    <a:pt x="154" y="2661"/>
                    <a:pt x="179" y="2661"/>
                  </a:cubicBezTo>
                  <a:cubicBezTo>
                    <a:pt x="239" y="2661"/>
                    <a:pt x="291" y="2629"/>
                    <a:pt x="318" y="2578"/>
                  </a:cubicBezTo>
                  <a:lnTo>
                    <a:pt x="707" y="1840"/>
                  </a:lnTo>
                  <a:cubicBezTo>
                    <a:pt x="768" y="1727"/>
                    <a:pt x="885" y="1657"/>
                    <a:pt x="1013" y="1657"/>
                  </a:cubicBezTo>
                  <a:lnTo>
                    <a:pt x="2971" y="1657"/>
                  </a:lnTo>
                  <a:cubicBezTo>
                    <a:pt x="3100" y="1657"/>
                    <a:pt x="3218" y="1727"/>
                    <a:pt x="3277" y="1840"/>
                  </a:cubicBezTo>
                  <a:lnTo>
                    <a:pt x="3667" y="2578"/>
                  </a:lnTo>
                  <a:cubicBezTo>
                    <a:pt x="3694" y="2631"/>
                    <a:pt x="3748" y="2661"/>
                    <a:pt x="3804" y="2661"/>
                  </a:cubicBezTo>
                  <a:cubicBezTo>
                    <a:pt x="3829" y="2661"/>
                    <a:pt x="3855" y="2655"/>
                    <a:pt x="3879" y="2643"/>
                  </a:cubicBezTo>
                  <a:cubicBezTo>
                    <a:pt x="3954" y="2602"/>
                    <a:pt x="3984" y="2508"/>
                    <a:pt x="3943" y="2431"/>
                  </a:cubicBezTo>
                  <a:lnTo>
                    <a:pt x="3943" y="2431"/>
                  </a:lnTo>
                  <a:lnTo>
                    <a:pt x="3943" y="2433"/>
                  </a:lnTo>
                  <a:lnTo>
                    <a:pt x="3554" y="1695"/>
                  </a:lnTo>
                  <a:cubicBezTo>
                    <a:pt x="3442" y="1481"/>
                    <a:pt x="3218" y="1345"/>
                    <a:pt x="2975" y="1345"/>
                  </a:cubicBezTo>
                  <a:cubicBezTo>
                    <a:pt x="2974" y="1345"/>
                    <a:pt x="2972" y="1345"/>
                    <a:pt x="2971" y="1345"/>
                  </a:cubicBezTo>
                  <a:lnTo>
                    <a:pt x="2149" y="1345"/>
                  </a:lnTo>
                  <a:lnTo>
                    <a:pt x="2149" y="162"/>
                  </a:lnTo>
                  <a:cubicBezTo>
                    <a:pt x="2151" y="74"/>
                    <a:pt x="2081" y="0"/>
                    <a:pt x="1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2"/>
            <p:cNvSpPr/>
            <p:nvPr/>
          </p:nvSpPr>
          <p:spPr>
            <a:xfrm>
              <a:off x="3270800" y="672750"/>
              <a:ext cx="88725" cy="41550"/>
            </a:xfrm>
            <a:custGeom>
              <a:avLst/>
              <a:gdLst/>
              <a:ahLst/>
              <a:cxnLst/>
              <a:rect l="l" t="t" r="r" b="b"/>
              <a:pathLst>
                <a:path w="3549" h="1662" extrusionOk="0">
                  <a:moveTo>
                    <a:pt x="1774" y="0"/>
                  </a:moveTo>
                  <a:cubicBezTo>
                    <a:pt x="1686" y="0"/>
                    <a:pt x="1615" y="73"/>
                    <a:pt x="1618" y="162"/>
                  </a:cubicBezTo>
                  <a:lnTo>
                    <a:pt x="1618" y="675"/>
                  </a:lnTo>
                  <a:lnTo>
                    <a:pt x="739" y="675"/>
                  </a:lnTo>
                  <a:cubicBezTo>
                    <a:pt x="556" y="675"/>
                    <a:pt x="389" y="776"/>
                    <a:pt x="304" y="936"/>
                  </a:cubicBezTo>
                  <a:lnTo>
                    <a:pt x="44" y="1427"/>
                  </a:lnTo>
                  <a:cubicBezTo>
                    <a:pt x="1" y="1504"/>
                    <a:pt x="29" y="1602"/>
                    <a:pt x="107" y="1643"/>
                  </a:cubicBezTo>
                  <a:cubicBezTo>
                    <a:pt x="131" y="1655"/>
                    <a:pt x="156" y="1661"/>
                    <a:pt x="181" y="1661"/>
                  </a:cubicBezTo>
                  <a:cubicBezTo>
                    <a:pt x="239" y="1661"/>
                    <a:pt x="294" y="1629"/>
                    <a:pt x="321" y="1574"/>
                  </a:cubicBezTo>
                  <a:lnTo>
                    <a:pt x="581" y="1083"/>
                  </a:lnTo>
                  <a:cubicBezTo>
                    <a:pt x="612" y="1025"/>
                    <a:pt x="673" y="989"/>
                    <a:pt x="739" y="989"/>
                  </a:cubicBezTo>
                  <a:lnTo>
                    <a:pt x="2810" y="989"/>
                  </a:lnTo>
                  <a:cubicBezTo>
                    <a:pt x="2876" y="989"/>
                    <a:pt x="2937" y="1025"/>
                    <a:pt x="2968" y="1083"/>
                  </a:cubicBezTo>
                  <a:lnTo>
                    <a:pt x="3228" y="1574"/>
                  </a:lnTo>
                  <a:cubicBezTo>
                    <a:pt x="3255" y="1629"/>
                    <a:pt x="3310" y="1661"/>
                    <a:pt x="3368" y="1661"/>
                  </a:cubicBezTo>
                  <a:cubicBezTo>
                    <a:pt x="3393" y="1661"/>
                    <a:pt x="3418" y="1655"/>
                    <a:pt x="3442" y="1643"/>
                  </a:cubicBezTo>
                  <a:cubicBezTo>
                    <a:pt x="3518" y="1602"/>
                    <a:pt x="3548" y="1504"/>
                    <a:pt x="3505" y="1427"/>
                  </a:cubicBezTo>
                  <a:lnTo>
                    <a:pt x="3245" y="936"/>
                  </a:lnTo>
                  <a:cubicBezTo>
                    <a:pt x="3160" y="776"/>
                    <a:pt x="2993" y="675"/>
                    <a:pt x="2810" y="675"/>
                  </a:cubicBezTo>
                  <a:lnTo>
                    <a:pt x="1931" y="675"/>
                  </a:lnTo>
                  <a:lnTo>
                    <a:pt x="1931" y="162"/>
                  </a:lnTo>
                  <a:cubicBezTo>
                    <a:pt x="1934" y="73"/>
                    <a:pt x="1863" y="0"/>
                    <a:pt x="1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2"/>
            <p:cNvSpPr/>
            <p:nvPr/>
          </p:nvSpPr>
          <p:spPr>
            <a:xfrm>
              <a:off x="3323975" y="769225"/>
              <a:ext cx="99550" cy="66300"/>
            </a:xfrm>
            <a:custGeom>
              <a:avLst/>
              <a:gdLst/>
              <a:ahLst/>
              <a:cxnLst/>
              <a:rect l="l" t="t" r="r" b="b"/>
              <a:pathLst>
                <a:path w="3982" h="2652" extrusionOk="0">
                  <a:moveTo>
                    <a:pt x="1990" y="1"/>
                  </a:moveTo>
                  <a:cubicBezTo>
                    <a:pt x="1906" y="1"/>
                    <a:pt x="1837" y="68"/>
                    <a:pt x="1834" y="153"/>
                  </a:cubicBezTo>
                  <a:lnTo>
                    <a:pt x="1834" y="1335"/>
                  </a:lnTo>
                  <a:lnTo>
                    <a:pt x="1010" y="1335"/>
                  </a:lnTo>
                  <a:cubicBezTo>
                    <a:pt x="767" y="1335"/>
                    <a:pt x="542" y="1469"/>
                    <a:pt x="428" y="1686"/>
                  </a:cubicBezTo>
                  <a:lnTo>
                    <a:pt x="39" y="2423"/>
                  </a:lnTo>
                  <a:cubicBezTo>
                    <a:pt x="1" y="2499"/>
                    <a:pt x="32" y="2591"/>
                    <a:pt x="106" y="2630"/>
                  </a:cubicBezTo>
                  <a:cubicBezTo>
                    <a:pt x="130" y="2643"/>
                    <a:pt x="155" y="2649"/>
                    <a:pt x="180" y="2649"/>
                  </a:cubicBezTo>
                  <a:cubicBezTo>
                    <a:pt x="235" y="2649"/>
                    <a:pt x="287" y="2620"/>
                    <a:pt x="316" y="2569"/>
                  </a:cubicBezTo>
                  <a:lnTo>
                    <a:pt x="705" y="1832"/>
                  </a:lnTo>
                  <a:cubicBezTo>
                    <a:pt x="764" y="1720"/>
                    <a:pt x="880" y="1648"/>
                    <a:pt x="1007" y="1648"/>
                  </a:cubicBezTo>
                  <a:cubicBezTo>
                    <a:pt x="1008" y="1648"/>
                    <a:pt x="1009" y="1648"/>
                    <a:pt x="1010" y="1649"/>
                  </a:cubicBezTo>
                  <a:lnTo>
                    <a:pt x="2969" y="1649"/>
                  </a:lnTo>
                  <a:cubicBezTo>
                    <a:pt x="3097" y="1649"/>
                    <a:pt x="3215" y="1719"/>
                    <a:pt x="3275" y="1832"/>
                  </a:cubicBezTo>
                  <a:lnTo>
                    <a:pt x="3664" y="2569"/>
                  </a:lnTo>
                  <a:cubicBezTo>
                    <a:pt x="3692" y="2622"/>
                    <a:pt x="3747" y="2652"/>
                    <a:pt x="3803" y="2652"/>
                  </a:cubicBezTo>
                  <a:cubicBezTo>
                    <a:pt x="3827" y="2652"/>
                    <a:pt x="3852" y="2646"/>
                    <a:pt x="3875" y="2634"/>
                  </a:cubicBezTo>
                  <a:cubicBezTo>
                    <a:pt x="3952" y="2593"/>
                    <a:pt x="3981" y="2499"/>
                    <a:pt x="3941" y="2423"/>
                  </a:cubicBezTo>
                  <a:lnTo>
                    <a:pt x="3552" y="1686"/>
                  </a:lnTo>
                  <a:cubicBezTo>
                    <a:pt x="3439" y="1471"/>
                    <a:pt x="3216" y="1335"/>
                    <a:pt x="2974" y="1335"/>
                  </a:cubicBezTo>
                  <a:cubicBezTo>
                    <a:pt x="2973" y="1335"/>
                    <a:pt x="2972" y="1335"/>
                    <a:pt x="2970" y="1335"/>
                  </a:cubicBezTo>
                  <a:lnTo>
                    <a:pt x="2147" y="1335"/>
                  </a:lnTo>
                  <a:lnTo>
                    <a:pt x="2147" y="153"/>
                  </a:lnTo>
                  <a:cubicBezTo>
                    <a:pt x="2144" y="68"/>
                    <a:pt x="2075" y="1"/>
                    <a:pt x="19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 name="Google Shape;660;p52"/>
          <p:cNvSpPr/>
          <p:nvPr/>
        </p:nvSpPr>
        <p:spPr>
          <a:xfrm>
            <a:off x="3776113" y="3390975"/>
            <a:ext cx="235964" cy="235945"/>
          </a:xfrm>
          <a:custGeom>
            <a:avLst/>
            <a:gdLst/>
            <a:ahLst/>
            <a:cxnLst/>
            <a:rect l="l" t="t" r="r" b="b"/>
            <a:pathLst>
              <a:path w="7673" h="7673" extrusionOk="0">
                <a:moveTo>
                  <a:pt x="7449" y="1530"/>
                </a:moveTo>
                <a:lnTo>
                  <a:pt x="7447" y="7179"/>
                </a:lnTo>
                <a:cubicBezTo>
                  <a:pt x="7447" y="7327"/>
                  <a:pt x="7328" y="7448"/>
                  <a:pt x="7178" y="7448"/>
                </a:cubicBezTo>
                <a:lnTo>
                  <a:pt x="496" y="7448"/>
                </a:lnTo>
                <a:cubicBezTo>
                  <a:pt x="348" y="7448"/>
                  <a:pt x="227" y="7327"/>
                  <a:pt x="227" y="7179"/>
                </a:cubicBezTo>
                <a:lnTo>
                  <a:pt x="227" y="1530"/>
                </a:lnTo>
                <a:close/>
                <a:moveTo>
                  <a:pt x="495" y="1"/>
                </a:moveTo>
                <a:cubicBezTo>
                  <a:pt x="221" y="2"/>
                  <a:pt x="1" y="223"/>
                  <a:pt x="1" y="496"/>
                </a:cubicBezTo>
                <a:lnTo>
                  <a:pt x="1" y="7179"/>
                </a:lnTo>
                <a:cubicBezTo>
                  <a:pt x="1" y="7452"/>
                  <a:pt x="221" y="7673"/>
                  <a:pt x="495" y="7673"/>
                </a:cubicBezTo>
                <a:lnTo>
                  <a:pt x="7177" y="7673"/>
                </a:lnTo>
                <a:cubicBezTo>
                  <a:pt x="7450" y="7673"/>
                  <a:pt x="7672" y="7452"/>
                  <a:pt x="7672" y="7179"/>
                </a:cubicBezTo>
                <a:lnTo>
                  <a:pt x="7672" y="496"/>
                </a:lnTo>
                <a:cubicBezTo>
                  <a:pt x="7672" y="223"/>
                  <a:pt x="7451" y="2"/>
                  <a:pt x="7178" y="1"/>
                </a:cubicBezTo>
                <a:lnTo>
                  <a:pt x="3577" y="1"/>
                </a:lnTo>
                <a:cubicBezTo>
                  <a:pt x="3515" y="1"/>
                  <a:pt x="3465" y="52"/>
                  <a:pt x="3465" y="114"/>
                </a:cubicBezTo>
                <a:cubicBezTo>
                  <a:pt x="3465" y="176"/>
                  <a:pt x="3515" y="226"/>
                  <a:pt x="3577" y="226"/>
                </a:cubicBezTo>
                <a:lnTo>
                  <a:pt x="7178" y="226"/>
                </a:lnTo>
                <a:cubicBezTo>
                  <a:pt x="7326" y="227"/>
                  <a:pt x="7447" y="347"/>
                  <a:pt x="7447" y="495"/>
                </a:cubicBezTo>
                <a:lnTo>
                  <a:pt x="7447" y="1305"/>
                </a:lnTo>
                <a:lnTo>
                  <a:pt x="225" y="1305"/>
                </a:lnTo>
                <a:lnTo>
                  <a:pt x="225" y="495"/>
                </a:lnTo>
                <a:cubicBezTo>
                  <a:pt x="227" y="347"/>
                  <a:pt x="346" y="227"/>
                  <a:pt x="495" y="226"/>
                </a:cubicBezTo>
                <a:lnTo>
                  <a:pt x="2868" y="226"/>
                </a:lnTo>
                <a:cubicBezTo>
                  <a:pt x="2930" y="226"/>
                  <a:pt x="2980" y="176"/>
                  <a:pt x="2980" y="114"/>
                </a:cubicBezTo>
                <a:cubicBezTo>
                  <a:pt x="2980" y="52"/>
                  <a:pt x="2930" y="1"/>
                  <a:pt x="2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2"/>
          <p:cNvSpPr/>
          <p:nvPr/>
        </p:nvSpPr>
        <p:spPr>
          <a:xfrm rot="2700000">
            <a:off x="5231438" y="1909812"/>
            <a:ext cx="128552" cy="128552"/>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2"/>
          <p:cNvSpPr/>
          <p:nvPr/>
        </p:nvSpPr>
        <p:spPr>
          <a:xfrm rot="2700000">
            <a:off x="5231438" y="1996616"/>
            <a:ext cx="128552" cy="128552"/>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2"/>
          <p:cNvSpPr/>
          <p:nvPr/>
        </p:nvSpPr>
        <p:spPr>
          <a:xfrm>
            <a:off x="5177825" y="3390900"/>
            <a:ext cx="235800" cy="236100"/>
          </a:xfrm>
          <a:prstGeom prst="flowChartSummingJunction">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54"/>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Process</a:t>
            </a:r>
            <a:endParaRPr/>
          </a:p>
        </p:txBody>
      </p:sp>
      <p:sp>
        <p:nvSpPr>
          <p:cNvPr id="675" name="Google Shape;675;p54"/>
          <p:cNvSpPr/>
          <p:nvPr/>
        </p:nvSpPr>
        <p:spPr>
          <a:xfrm>
            <a:off x="2878233" y="3066012"/>
            <a:ext cx="34341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4"/>
          <p:cNvSpPr/>
          <p:nvPr/>
        </p:nvSpPr>
        <p:spPr>
          <a:xfrm>
            <a:off x="3311820" y="2373308"/>
            <a:ext cx="25671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3716851" y="1680609"/>
            <a:ext cx="17568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4076268" y="987900"/>
            <a:ext cx="10380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2290725" y="3758700"/>
            <a:ext cx="46092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txBox="1">
            <a:spLocks noGrp="1"/>
          </p:cNvSpPr>
          <p:nvPr>
            <p:ph type="ctrTitle" idx="4294967295"/>
          </p:nvPr>
        </p:nvSpPr>
        <p:spPr>
          <a:xfrm flipH="1">
            <a:off x="1197397" y="3758650"/>
            <a:ext cx="993000" cy="387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5</a:t>
            </a:r>
            <a:endParaRPr sz="1400"/>
          </a:p>
        </p:txBody>
      </p:sp>
      <p:sp>
        <p:nvSpPr>
          <p:cNvPr id="681" name="Google Shape;681;p54"/>
          <p:cNvSpPr txBox="1"/>
          <p:nvPr/>
        </p:nvSpPr>
        <p:spPr>
          <a:xfrm>
            <a:off x="804022" y="4039548"/>
            <a:ext cx="1319100" cy="5640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Neptune is the farthest planet from the Sun</a:t>
            </a:r>
            <a:endParaRPr sz="1000">
              <a:latin typeface="Open Sans Light"/>
              <a:ea typeface="Open Sans Light"/>
              <a:cs typeface="Open Sans Light"/>
              <a:sym typeface="Open Sans Light"/>
            </a:endParaRPr>
          </a:p>
        </p:txBody>
      </p:sp>
      <p:sp>
        <p:nvSpPr>
          <p:cNvPr id="682" name="Google Shape;682;p54"/>
          <p:cNvSpPr txBox="1">
            <a:spLocks noGrp="1"/>
          </p:cNvSpPr>
          <p:nvPr>
            <p:ph type="ctrTitle" idx="4294967295"/>
          </p:nvPr>
        </p:nvSpPr>
        <p:spPr>
          <a:xfrm flipH="1">
            <a:off x="2069072" y="2373298"/>
            <a:ext cx="1127400" cy="37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3</a:t>
            </a:r>
            <a:endParaRPr sz="1400"/>
          </a:p>
        </p:txBody>
      </p:sp>
      <p:sp>
        <p:nvSpPr>
          <p:cNvPr id="683" name="Google Shape;683;p54"/>
          <p:cNvSpPr txBox="1"/>
          <p:nvPr/>
        </p:nvSpPr>
        <p:spPr>
          <a:xfrm>
            <a:off x="1622672" y="2647976"/>
            <a:ext cx="1497600" cy="5514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Venus has a beautiful name, but it’s terribly hot</a:t>
            </a:r>
            <a:endParaRPr sz="1000">
              <a:latin typeface="Open Sans Light"/>
              <a:ea typeface="Open Sans Light"/>
              <a:cs typeface="Open Sans Light"/>
              <a:sym typeface="Open Sans Light"/>
            </a:endParaRPr>
          </a:p>
        </p:txBody>
      </p:sp>
      <p:sp>
        <p:nvSpPr>
          <p:cNvPr id="684" name="Google Shape;684;p54"/>
          <p:cNvSpPr txBox="1">
            <a:spLocks noGrp="1"/>
          </p:cNvSpPr>
          <p:nvPr>
            <p:ph type="ctrTitle" idx="4294967295"/>
          </p:nvPr>
        </p:nvSpPr>
        <p:spPr>
          <a:xfrm flipH="1">
            <a:off x="2818050" y="987900"/>
            <a:ext cx="1127400" cy="37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1</a:t>
            </a:r>
            <a:endParaRPr sz="1400"/>
          </a:p>
        </p:txBody>
      </p:sp>
      <p:sp>
        <p:nvSpPr>
          <p:cNvPr id="685" name="Google Shape;685;p54"/>
          <p:cNvSpPr txBox="1"/>
          <p:nvPr/>
        </p:nvSpPr>
        <p:spPr>
          <a:xfrm>
            <a:off x="2379700" y="1128835"/>
            <a:ext cx="1497600" cy="551700"/>
          </a:xfrm>
          <a:prstGeom prst="rect">
            <a:avLst/>
          </a:prstGeom>
          <a:noFill/>
          <a:ln>
            <a:noFill/>
          </a:ln>
        </p:spPr>
        <p:txBody>
          <a:bodyPr spcFirstLastPara="1" wrap="square" lIns="0" tIns="6700" rIns="0" bIns="0" anchor="ctr"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Mercury is the closest planet to the Sun </a:t>
            </a:r>
            <a:endParaRPr sz="1000">
              <a:latin typeface="Open Sans Light"/>
              <a:ea typeface="Open Sans Light"/>
              <a:cs typeface="Open Sans Light"/>
              <a:sym typeface="Open Sans Light"/>
            </a:endParaRPr>
          </a:p>
        </p:txBody>
      </p:sp>
      <p:sp>
        <p:nvSpPr>
          <p:cNvPr id="686" name="Google Shape;686;p54"/>
          <p:cNvSpPr txBox="1">
            <a:spLocks noGrp="1"/>
          </p:cNvSpPr>
          <p:nvPr>
            <p:ph type="ctrTitle" idx="4294967295"/>
          </p:nvPr>
        </p:nvSpPr>
        <p:spPr>
          <a:xfrm flipH="1">
            <a:off x="5574125" y="1680600"/>
            <a:ext cx="11274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Step 2</a:t>
            </a:r>
            <a:endParaRPr sz="1400"/>
          </a:p>
        </p:txBody>
      </p:sp>
      <p:sp>
        <p:nvSpPr>
          <p:cNvPr id="687" name="Google Shape;687;p54"/>
          <p:cNvSpPr txBox="1"/>
          <p:nvPr/>
        </p:nvSpPr>
        <p:spPr>
          <a:xfrm>
            <a:off x="5650325" y="1961496"/>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es" sz="1000">
                <a:latin typeface="Open Sans Light"/>
                <a:ea typeface="Open Sans Light"/>
                <a:cs typeface="Open Sans Light"/>
                <a:sym typeface="Open Sans Light"/>
              </a:rPr>
              <a:t>Despite being red, Mars is a cold place, not hot</a:t>
            </a:r>
            <a:endParaRPr sz="1000">
              <a:latin typeface="DM Sans"/>
              <a:ea typeface="DM Sans"/>
              <a:cs typeface="DM Sans"/>
              <a:sym typeface="DM Sans"/>
            </a:endParaRPr>
          </a:p>
        </p:txBody>
      </p:sp>
      <p:sp>
        <p:nvSpPr>
          <p:cNvPr id="688" name="Google Shape;688;p54"/>
          <p:cNvSpPr txBox="1">
            <a:spLocks noGrp="1"/>
          </p:cNvSpPr>
          <p:nvPr>
            <p:ph type="ctrTitle" idx="4294967295"/>
          </p:nvPr>
        </p:nvSpPr>
        <p:spPr>
          <a:xfrm flipH="1">
            <a:off x="6422554" y="3066000"/>
            <a:ext cx="11274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Step 4</a:t>
            </a:r>
            <a:endParaRPr sz="1400"/>
          </a:p>
        </p:txBody>
      </p:sp>
      <p:sp>
        <p:nvSpPr>
          <p:cNvPr id="689" name="Google Shape;689;p54"/>
          <p:cNvSpPr txBox="1"/>
          <p:nvPr/>
        </p:nvSpPr>
        <p:spPr>
          <a:xfrm>
            <a:off x="6498754" y="3346896"/>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es" sz="1000">
                <a:latin typeface="Open Sans Light"/>
                <a:ea typeface="Open Sans Light"/>
                <a:cs typeface="Open Sans Light"/>
                <a:sym typeface="Open Sans Light"/>
              </a:rPr>
              <a:t>Saturn is composed of hydrogen and helium</a:t>
            </a:r>
            <a:endParaRPr sz="1000">
              <a:latin typeface="Open Sans Light"/>
              <a:ea typeface="Open Sans Light"/>
              <a:cs typeface="Open Sans Light"/>
              <a:sym typeface="Open Sans Light"/>
            </a:endParaRPr>
          </a:p>
        </p:txBody>
      </p:sp>
      <p:sp>
        <p:nvSpPr>
          <p:cNvPr id="690" name="Google Shape;690;p54"/>
          <p:cNvSpPr/>
          <p:nvPr/>
        </p:nvSpPr>
        <p:spPr>
          <a:xfrm>
            <a:off x="4076275" y="1680600"/>
            <a:ext cx="1038000" cy="152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4"/>
          <p:cNvSpPr/>
          <p:nvPr/>
        </p:nvSpPr>
        <p:spPr>
          <a:xfrm>
            <a:off x="3311825" y="3066002"/>
            <a:ext cx="2567100" cy="13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 name="Google Shape;692;p54"/>
          <p:cNvGrpSpPr/>
          <p:nvPr/>
        </p:nvGrpSpPr>
        <p:grpSpPr>
          <a:xfrm>
            <a:off x="4385894" y="1160684"/>
            <a:ext cx="378479" cy="378888"/>
            <a:chOff x="3653900" y="979325"/>
            <a:chExt cx="254525" cy="254800"/>
          </a:xfrm>
        </p:grpSpPr>
        <p:sp>
          <p:nvSpPr>
            <p:cNvPr id="693" name="Google Shape;693;p54"/>
            <p:cNvSpPr/>
            <p:nvPr/>
          </p:nvSpPr>
          <p:spPr>
            <a:xfrm>
              <a:off x="3816225" y="1062700"/>
              <a:ext cx="42300" cy="40700"/>
            </a:xfrm>
            <a:custGeom>
              <a:avLst/>
              <a:gdLst/>
              <a:ahLst/>
              <a:cxnLst/>
              <a:rect l="l" t="t" r="r" b="b"/>
              <a:pathLst>
                <a:path w="1692" h="1628" extrusionOk="0">
                  <a:moveTo>
                    <a:pt x="814" y="326"/>
                  </a:moveTo>
                  <a:cubicBezTo>
                    <a:pt x="1010" y="326"/>
                    <a:pt x="1190" y="444"/>
                    <a:pt x="1265" y="627"/>
                  </a:cubicBezTo>
                  <a:cubicBezTo>
                    <a:pt x="1340" y="809"/>
                    <a:pt x="1299" y="1019"/>
                    <a:pt x="1159" y="1159"/>
                  </a:cubicBezTo>
                  <a:cubicBezTo>
                    <a:pt x="1066" y="1252"/>
                    <a:pt x="941" y="1301"/>
                    <a:pt x="814" y="1301"/>
                  </a:cubicBezTo>
                  <a:cubicBezTo>
                    <a:pt x="751" y="1301"/>
                    <a:pt x="687" y="1289"/>
                    <a:pt x="627" y="1264"/>
                  </a:cubicBezTo>
                  <a:cubicBezTo>
                    <a:pt x="445" y="1189"/>
                    <a:pt x="325" y="1011"/>
                    <a:pt x="325" y="813"/>
                  </a:cubicBezTo>
                  <a:cubicBezTo>
                    <a:pt x="327" y="544"/>
                    <a:pt x="545" y="326"/>
                    <a:pt x="814" y="326"/>
                  </a:cubicBezTo>
                  <a:close/>
                  <a:moveTo>
                    <a:pt x="812" y="1"/>
                  </a:moveTo>
                  <a:cubicBezTo>
                    <a:pt x="708" y="1"/>
                    <a:pt x="603" y="21"/>
                    <a:pt x="503" y="62"/>
                  </a:cubicBezTo>
                  <a:cubicBezTo>
                    <a:pt x="199" y="189"/>
                    <a:pt x="1" y="485"/>
                    <a:pt x="1" y="815"/>
                  </a:cubicBezTo>
                  <a:cubicBezTo>
                    <a:pt x="1" y="1263"/>
                    <a:pt x="364" y="1626"/>
                    <a:pt x="814" y="1628"/>
                  </a:cubicBezTo>
                  <a:cubicBezTo>
                    <a:pt x="1142" y="1628"/>
                    <a:pt x="1440" y="1430"/>
                    <a:pt x="1565" y="1126"/>
                  </a:cubicBezTo>
                  <a:cubicBezTo>
                    <a:pt x="1692" y="821"/>
                    <a:pt x="1622" y="471"/>
                    <a:pt x="1389" y="238"/>
                  </a:cubicBezTo>
                  <a:cubicBezTo>
                    <a:pt x="1233" y="83"/>
                    <a:pt x="1024" y="1"/>
                    <a:pt x="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4"/>
            <p:cNvSpPr/>
            <p:nvPr/>
          </p:nvSpPr>
          <p:spPr>
            <a:xfrm>
              <a:off x="3818225" y="1111500"/>
              <a:ext cx="51925" cy="37650"/>
            </a:xfrm>
            <a:custGeom>
              <a:avLst/>
              <a:gdLst/>
              <a:ahLst/>
              <a:cxnLst/>
              <a:rect l="l" t="t" r="r" b="b"/>
              <a:pathLst>
                <a:path w="2077" h="1506" extrusionOk="0">
                  <a:moveTo>
                    <a:pt x="734" y="0"/>
                  </a:moveTo>
                  <a:cubicBezTo>
                    <a:pt x="513" y="0"/>
                    <a:pt x="295" y="55"/>
                    <a:pt x="101" y="159"/>
                  </a:cubicBezTo>
                  <a:cubicBezTo>
                    <a:pt x="26" y="203"/>
                    <a:pt x="0" y="299"/>
                    <a:pt x="42" y="376"/>
                  </a:cubicBezTo>
                  <a:cubicBezTo>
                    <a:pt x="71" y="430"/>
                    <a:pt x="128" y="461"/>
                    <a:pt x="186" y="461"/>
                  </a:cubicBezTo>
                  <a:cubicBezTo>
                    <a:pt x="209" y="461"/>
                    <a:pt x="233" y="456"/>
                    <a:pt x="255" y="446"/>
                  </a:cubicBezTo>
                  <a:cubicBezTo>
                    <a:pt x="410" y="363"/>
                    <a:pt x="573" y="324"/>
                    <a:pt x="734" y="324"/>
                  </a:cubicBezTo>
                  <a:cubicBezTo>
                    <a:pt x="1210" y="324"/>
                    <a:pt x="1655" y="664"/>
                    <a:pt x="1738" y="1179"/>
                  </a:cubicBezTo>
                  <a:lnTo>
                    <a:pt x="734" y="1179"/>
                  </a:lnTo>
                  <a:cubicBezTo>
                    <a:pt x="646" y="1182"/>
                    <a:pt x="576" y="1255"/>
                    <a:pt x="576" y="1342"/>
                  </a:cubicBezTo>
                  <a:cubicBezTo>
                    <a:pt x="576" y="1430"/>
                    <a:pt x="646" y="1502"/>
                    <a:pt x="734" y="1505"/>
                  </a:cubicBezTo>
                  <a:lnTo>
                    <a:pt x="1913" y="1505"/>
                  </a:lnTo>
                  <a:cubicBezTo>
                    <a:pt x="2003" y="1505"/>
                    <a:pt x="2076" y="1432"/>
                    <a:pt x="2076" y="1342"/>
                  </a:cubicBezTo>
                  <a:cubicBezTo>
                    <a:pt x="2075" y="600"/>
                    <a:pt x="1474" y="0"/>
                    <a:pt x="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4"/>
            <p:cNvSpPr/>
            <p:nvPr/>
          </p:nvSpPr>
          <p:spPr>
            <a:xfrm>
              <a:off x="3692200" y="1111525"/>
              <a:ext cx="52400" cy="37650"/>
            </a:xfrm>
            <a:custGeom>
              <a:avLst/>
              <a:gdLst/>
              <a:ahLst/>
              <a:cxnLst/>
              <a:rect l="l" t="t" r="r" b="b"/>
              <a:pathLst>
                <a:path w="2096" h="1506" extrusionOk="0">
                  <a:moveTo>
                    <a:pt x="1343" y="0"/>
                  </a:moveTo>
                  <a:cubicBezTo>
                    <a:pt x="1104" y="0"/>
                    <a:pt x="865" y="64"/>
                    <a:pt x="653" y="192"/>
                  </a:cubicBezTo>
                  <a:cubicBezTo>
                    <a:pt x="248" y="434"/>
                    <a:pt x="0" y="871"/>
                    <a:pt x="0" y="1343"/>
                  </a:cubicBezTo>
                  <a:cubicBezTo>
                    <a:pt x="0" y="1433"/>
                    <a:pt x="73" y="1505"/>
                    <a:pt x="163" y="1505"/>
                  </a:cubicBezTo>
                  <a:lnTo>
                    <a:pt x="1358" y="1505"/>
                  </a:lnTo>
                  <a:cubicBezTo>
                    <a:pt x="1446" y="1503"/>
                    <a:pt x="1514" y="1430"/>
                    <a:pt x="1514" y="1343"/>
                  </a:cubicBezTo>
                  <a:cubicBezTo>
                    <a:pt x="1514" y="1255"/>
                    <a:pt x="1446" y="1182"/>
                    <a:pt x="1358" y="1180"/>
                  </a:cubicBezTo>
                  <a:lnTo>
                    <a:pt x="338" y="1180"/>
                  </a:lnTo>
                  <a:cubicBezTo>
                    <a:pt x="422" y="664"/>
                    <a:pt x="867" y="324"/>
                    <a:pt x="1344" y="324"/>
                  </a:cubicBezTo>
                  <a:cubicBezTo>
                    <a:pt x="1503" y="324"/>
                    <a:pt x="1667" y="362"/>
                    <a:pt x="1821" y="445"/>
                  </a:cubicBezTo>
                  <a:cubicBezTo>
                    <a:pt x="1848" y="461"/>
                    <a:pt x="1878" y="469"/>
                    <a:pt x="1907" y="469"/>
                  </a:cubicBezTo>
                  <a:cubicBezTo>
                    <a:pt x="1965" y="469"/>
                    <a:pt x="2022" y="439"/>
                    <a:pt x="2052" y="384"/>
                  </a:cubicBezTo>
                  <a:cubicBezTo>
                    <a:pt x="2096" y="301"/>
                    <a:pt x="2061" y="198"/>
                    <a:pt x="1976" y="159"/>
                  </a:cubicBezTo>
                  <a:cubicBezTo>
                    <a:pt x="1778" y="53"/>
                    <a:pt x="1560" y="0"/>
                    <a:pt x="1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4"/>
            <p:cNvSpPr/>
            <p:nvPr/>
          </p:nvSpPr>
          <p:spPr>
            <a:xfrm>
              <a:off x="3705425" y="1062700"/>
              <a:ext cx="42275" cy="40700"/>
            </a:xfrm>
            <a:custGeom>
              <a:avLst/>
              <a:gdLst/>
              <a:ahLst/>
              <a:cxnLst/>
              <a:rect l="l" t="t" r="r" b="b"/>
              <a:pathLst>
                <a:path w="1691" h="1628" extrusionOk="0">
                  <a:moveTo>
                    <a:pt x="813" y="326"/>
                  </a:moveTo>
                  <a:cubicBezTo>
                    <a:pt x="1011" y="326"/>
                    <a:pt x="1189" y="444"/>
                    <a:pt x="1264" y="627"/>
                  </a:cubicBezTo>
                  <a:cubicBezTo>
                    <a:pt x="1339" y="809"/>
                    <a:pt x="1298" y="1019"/>
                    <a:pt x="1159" y="1159"/>
                  </a:cubicBezTo>
                  <a:cubicBezTo>
                    <a:pt x="1065" y="1252"/>
                    <a:pt x="941" y="1301"/>
                    <a:pt x="814" y="1301"/>
                  </a:cubicBezTo>
                  <a:cubicBezTo>
                    <a:pt x="751" y="1301"/>
                    <a:pt x="688" y="1289"/>
                    <a:pt x="627" y="1264"/>
                  </a:cubicBezTo>
                  <a:cubicBezTo>
                    <a:pt x="444" y="1189"/>
                    <a:pt x="326" y="1011"/>
                    <a:pt x="326" y="813"/>
                  </a:cubicBezTo>
                  <a:cubicBezTo>
                    <a:pt x="326" y="544"/>
                    <a:pt x="544" y="326"/>
                    <a:pt x="813" y="326"/>
                  </a:cubicBezTo>
                  <a:close/>
                  <a:moveTo>
                    <a:pt x="812" y="1"/>
                  </a:moveTo>
                  <a:cubicBezTo>
                    <a:pt x="708" y="1"/>
                    <a:pt x="603" y="21"/>
                    <a:pt x="502" y="62"/>
                  </a:cubicBezTo>
                  <a:cubicBezTo>
                    <a:pt x="198" y="189"/>
                    <a:pt x="0" y="485"/>
                    <a:pt x="0" y="815"/>
                  </a:cubicBezTo>
                  <a:cubicBezTo>
                    <a:pt x="0" y="1263"/>
                    <a:pt x="365" y="1626"/>
                    <a:pt x="813" y="1628"/>
                  </a:cubicBezTo>
                  <a:cubicBezTo>
                    <a:pt x="1143" y="1628"/>
                    <a:pt x="1439" y="1430"/>
                    <a:pt x="1566" y="1126"/>
                  </a:cubicBezTo>
                  <a:cubicBezTo>
                    <a:pt x="1691" y="821"/>
                    <a:pt x="1621" y="471"/>
                    <a:pt x="1388" y="238"/>
                  </a:cubicBezTo>
                  <a:cubicBezTo>
                    <a:pt x="1233" y="83"/>
                    <a:pt x="1025" y="1"/>
                    <a:pt x="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4"/>
            <p:cNvSpPr/>
            <p:nvPr/>
          </p:nvSpPr>
          <p:spPr>
            <a:xfrm>
              <a:off x="3754975" y="1052475"/>
              <a:ext cx="54450" cy="52375"/>
            </a:xfrm>
            <a:custGeom>
              <a:avLst/>
              <a:gdLst/>
              <a:ahLst/>
              <a:cxnLst/>
              <a:rect l="l" t="t" r="r" b="b"/>
              <a:pathLst>
                <a:path w="2178" h="2095" extrusionOk="0">
                  <a:moveTo>
                    <a:pt x="1048" y="326"/>
                  </a:moveTo>
                  <a:cubicBezTo>
                    <a:pt x="1340" y="326"/>
                    <a:pt x="1603" y="502"/>
                    <a:pt x="1715" y="771"/>
                  </a:cubicBezTo>
                  <a:cubicBezTo>
                    <a:pt x="1826" y="1042"/>
                    <a:pt x="1764" y="1353"/>
                    <a:pt x="1558" y="1559"/>
                  </a:cubicBezTo>
                  <a:cubicBezTo>
                    <a:pt x="1420" y="1697"/>
                    <a:pt x="1235" y="1770"/>
                    <a:pt x="1047" y="1770"/>
                  </a:cubicBezTo>
                  <a:cubicBezTo>
                    <a:pt x="954" y="1770"/>
                    <a:pt x="860" y="1752"/>
                    <a:pt x="771" y="1715"/>
                  </a:cubicBezTo>
                  <a:cubicBezTo>
                    <a:pt x="502" y="1603"/>
                    <a:pt x="325" y="1341"/>
                    <a:pt x="325" y="1047"/>
                  </a:cubicBezTo>
                  <a:cubicBezTo>
                    <a:pt x="327" y="649"/>
                    <a:pt x="648" y="326"/>
                    <a:pt x="1048" y="326"/>
                  </a:cubicBezTo>
                  <a:close/>
                  <a:moveTo>
                    <a:pt x="1048" y="1"/>
                  </a:moveTo>
                  <a:cubicBezTo>
                    <a:pt x="913" y="1"/>
                    <a:pt x="776" y="27"/>
                    <a:pt x="647" y="81"/>
                  </a:cubicBezTo>
                  <a:cubicBezTo>
                    <a:pt x="255" y="242"/>
                    <a:pt x="1" y="625"/>
                    <a:pt x="1" y="1049"/>
                  </a:cubicBezTo>
                  <a:cubicBezTo>
                    <a:pt x="1" y="1626"/>
                    <a:pt x="469" y="2095"/>
                    <a:pt x="1048" y="2095"/>
                  </a:cubicBezTo>
                  <a:cubicBezTo>
                    <a:pt x="1471" y="2095"/>
                    <a:pt x="1853" y="1840"/>
                    <a:pt x="2015" y="1448"/>
                  </a:cubicBezTo>
                  <a:cubicBezTo>
                    <a:pt x="2178" y="1057"/>
                    <a:pt x="2087" y="607"/>
                    <a:pt x="1789" y="307"/>
                  </a:cubicBezTo>
                  <a:cubicBezTo>
                    <a:pt x="1588" y="107"/>
                    <a:pt x="1320"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4"/>
            <p:cNvSpPr/>
            <p:nvPr/>
          </p:nvSpPr>
          <p:spPr>
            <a:xfrm>
              <a:off x="3736975" y="1112975"/>
              <a:ext cx="88325" cy="48275"/>
            </a:xfrm>
            <a:custGeom>
              <a:avLst/>
              <a:gdLst/>
              <a:ahLst/>
              <a:cxnLst/>
              <a:rect l="l" t="t" r="r" b="b"/>
              <a:pathLst>
                <a:path w="3533" h="1931" extrusionOk="0">
                  <a:moveTo>
                    <a:pt x="1767" y="0"/>
                  </a:moveTo>
                  <a:cubicBezTo>
                    <a:pt x="1767" y="0"/>
                    <a:pt x="1767" y="0"/>
                    <a:pt x="1768" y="0"/>
                  </a:cubicBezTo>
                  <a:lnTo>
                    <a:pt x="1768" y="0"/>
                  </a:lnTo>
                  <a:cubicBezTo>
                    <a:pt x="1768" y="0"/>
                    <a:pt x="1768" y="0"/>
                    <a:pt x="1768" y="0"/>
                  </a:cubicBezTo>
                  <a:close/>
                  <a:moveTo>
                    <a:pt x="1768" y="325"/>
                  </a:moveTo>
                  <a:cubicBezTo>
                    <a:pt x="2501" y="325"/>
                    <a:pt x="3117" y="875"/>
                    <a:pt x="3199" y="1604"/>
                  </a:cubicBezTo>
                  <a:lnTo>
                    <a:pt x="336" y="1604"/>
                  </a:lnTo>
                  <a:cubicBezTo>
                    <a:pt x="418" y="875"/>
                    <a:pt x="1035" y="325"/>
                    <a:pt x="1768" y="325"/>
                  </a:cubicBezTo>
                  <a:close/>
                  <a:moveTo>
                    <a:pt x="1768" y="0"/>
                  </a:moveTo>
                  <a:cubicBezTo>
                    <a:pt x="792" y="2"/>
                    <a:pt x="2" y="792"/>
                    <a:pt x="1" y="1768"/>
                  </a:cubicBezTo>
                  <a:cubicBezTo>
                    <a:pt x="1" y="1857"/>
                    <a:pt x="73" y="1931"/>
                    <a:pt x="164" y="1931"/>
                  </a:cubicBezTo>
                  <a:lnTo>
                    <a:pt x="3370" y="1931"/>
                  </a:lnTo>
                  <a:cubicBezTo>
                    <a:pt x="3460" y="1931"/>
                    <a:pt x="3533" y="1857"/>
                    <a:pt x="3533" y="1768"/>
                  </a:cubicBezTo>
                  <a:cubicBezTo>
                    <a:pt x="3533" y="792"/>
                    <a:pt x="2742" y="2"/>
                    <a:pt x="1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4"/>
            <p:cNvSpPr/>
            <p:nvPr/>
          </p:nvSpPr>
          <p:spPr>
            <a:xfrm>
              <a:off x="3653900" y="979325"/>
              <a:ext cx="254525" cy="254800"/>
            </a:xfrm>
            <a:custGeom>
              <a:avLst/>
              <a:gdLst/>
              <a:ahLst/>
              <a:cxnLst/>
              <a:rect l="l" t="t" r="r" b="b"/>
              <a:pathLst>
                <a:path w="10181" h="10192" extrusionOk="0">
                  <a:moveTo>
                    <a:pt x="5253" y="889"/>
                  </a:moveTo>
                  <a:cubicBezTo>
                    <a:pt x="7448" y="973"/>
                    <a:pt x="9218" y="2743"/>
                    <a:pt x="9303" y="4938"/>
                  </a:cubicBezTo>
                  <a:lnTo>
                    <a:pt x="8914" y="4938"/>
                  </a:lnTo>
                  <a:cubicBezTo>
                    <a:pt x="8827" y="4941"/>
                    <a:pt x="8757" y="5014"/>
                    <a:pt x="8757" y="5101"/>
                  </a:cubicBezTo>
                  <a:cubicBezTo>
                    <a:pt x="8757" y="5189"/>
                    <a:pt x="8827" y="5262"/>
                    <a:pt x="8914" y="5264"/>
                  </a:cubicBezTo>
                  <a:lnTo>
                    <a:pt x="9302" y="5264"/>
                  </a:lnTo>
                  <a:cubicBezTo>
                    <a:pt x="9220" y="7458"/>
                    <a:pt x="7448" y="9230"/>
                    <a:pt x="5253" y="9313"/>
                  </a:cubicBezTo>
                  <a:lnTo>
                    <a:pt x="5253" y="8926"/>
                  </a:lnTo>
                  <a:cubicBezTo>
                    <a:pt x="5257" y="8833"/>
                    <a:pt x="5183" y="8757"/>
                    <a:pt x="5091" y="8757"/>
                  </a:cubicBezTo>
                  <a:cubicBezTo>
                    <a:pt x="4998" y="8757"/>
                    <a:pt x="4926" y="8833"/>
                    <a:pt x="4928" y="8926"/>
                  </a:cubicBezTo>
                  <a:lnTo>
                    <a:pt x="4928" y="9313"/>
                  </a:lnTo>
                  <a:cubicBezTo>
                    <a:pt x="2733" y="9229"/>
                    <a:pt x="963" y="7458"/>
                    <a:pt x="879" y="5264"/>
                  </a:cubicBezTo>
                  <a:lnTo>
                    <a:pt x="1267" y="5264"/>
                  </a:lnTo>
                  <a:cubicBezTo>
                    <a:pt x="1354" y="5262"/>
                    <a:pt x="1424" y="5189"/>
                    <a:pt x="1424" y="5101"/>
                  </a:cubicBezTo>
                  <a:cubicBezTo>
                    <a:pt x="1424" y="5014"/>
                    <a:pt x="1354" y="4941"/>
                    <a:pt x="1267" y="4938"/>
                  </a:cubicBezTo>
                  <a:lnTo>
                    <a:pt x="879" y="4938"/>
                  </a:lnTo>
                  <a:cubicBezTo>
                    <a:pt x="963" y="2743"/>
                    <a:pt x="2733" y="973"/>
                    <a:pt x="4928" y="889"/>
                  </a:cubicBezTo>
                  <a:lnTo>
                    <a:pt x="4928" y="1277"/>
                  </a:lnTo>
                  <a:cubicBezTo>
                    <a:pt x="4931" y="1364"/>
                    <a:pt x="5002" y="1434"/>
                    <a:pt x="5091" y="1434"/>
                  </a:cubicBezTo>
                  <a:cubicBezTo>
                    <a:pt x="5179" y="1434"/>
                    <a:pt x="5250" y="1364"/>
                    <a:pt x="5253" y="1277"/>
                  </a:cubicBezTo>
                  <a:lnTo>
                    <a:pt x="5253" y="889"/>
                  </a:lnTo>
                  <a:close/>
                  <a:moveTo>
                    <a:pt x="5091" y="1"/>
                  </a:moveTo>
                  <a:cubicBezTo>
                    <a:pt x="4998" y="1"/>
                    <a:pt x="4926" y="76"/>
                    <a:pt x="4928" y="169"/>
                  </a:cubicBezTo>
                  <a:lnTo>
                    <a:pt x="4928" y="563"/>
                  </a:lnTo>
                  <a:cubicBezTo>
                    <a:pt x="2554" y="647"/>
                    <a:pt x="637" y="2564"/>
                    <a:pt x="553" y="4938"/>
                  </a:cubicBezTo>
                  <a:lnTo>
                    <a:pt x="158" y="4938"/>
                  </a:lnTo>
                  <a:cubicBezTo>
                    <a:pt x="70" y="4941"/>
                    <a:pt x="0" y="5012"/>
                    <a:pt x="0" y="5101"/>
                  </a:cubicBezTo>
                  <a:cubicBezTo>
                    <a:pt x="0" y="5189"/>
                    <a:pt x="70" y="5260"/>
                    <a:pt x="158" y="5263"/>
                  </a:cubicBezTo>
                  <a:lnTo>
                    <a:pt x="553" y="5263"/>
                  </a:lnTo>
                  <a:cubicBezTo>
                    <a:pt x="637" y="7639"/>
                    <a:pt x="2554" y="9554"/>
                    <a:pt x="4928" y="9638"/>
                  </a:cubicBezTo>
                  <a:lnTo>
                    <a:pt x="4928" y="10034"/>
                  </a:lnTo>
                  <a:cubicBezTo>
                    <a:pt x="4931" y="10121"/>
                    <a:pt x="5002" y="10191"/>
                    <a:pt x="5091" y="10191"/>
                  </a:cubicBezTo>
                  <a:cubicBezTo>
                    <a:pt x="5179" y="10191"/>
                    <a:pt x="5250" y="10121"/>
                    <a:pt x="5253" y="10034"/>
                  </a:cubicBezTo>
                  <a:lnTo>
                    <a:pt x="5253" y="9638"/>
                  </a:lnTo>
                  <a:cubicBezTo>
                    <a:pt x="7629" y="9554"/>
                    <a:pt x="9544" y="7639"/>
                    <a:pt x="9628" y="5263"/>
                  </a:cubicBezTo>
                  <a:lnTo>
                    <a:pt x="10023" y="5263"/>
                  </a:lnTo>
                  <a:cubicBezTo>
                    <a:pt x="10111" y="5260"/>
                    <a:pt x="10181" y="5189"/>
                    <a:pt x="10181" y="5101"/>
                  </a:cubicBezTo>
                  <a:cubicBezTo>
                    <a:pt x="10181" y="5012"/>
                    <a:pt x="10111" y="4941"/>
                    <a:pt x="10023" y="4938"/>
                  </a:cubicBezTo>
                  <a:lnTo>
                    <a:pt x="9628" y="4938"/>
                  </a:lnTo>
                  <a:cubicBezTo>
                    <a:pt x="9544" y="2564"/>
                    <a:pt x="7629" y="647"/>
                    <a:pt x="5253" y="563"/>
                  </a:cubicBezTo>
                  <a:lnTo>
                    <a:pt x="5253" y="169"/>
                  </a:lnTo>
                  <a:cubicBezTo>
                    <a:pt x="5257" y="76"/>
                    <a:pt x="5183" y="1"/>
                    <a:pt x="5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54"/>
          <p:cNvGrpSpPr/>
          <p:nvPr/>
        </p:nvGrpSpPr>
        <p:grpSpPr>
          <a:xfrm>
            <a:off x="4385891" y="2023387"/>
            <a:ext cx="378484" cy="295718"/>
            <a:chOff x="4930500" y="1006450"/>
            <a:chExt cx="257000" cy="200800"/>
          </a:xfrm>
        </p:grpSpPr>
        <p:sp>
          <p:nvSpPr>
            <p:cNvPr id="701" name="Google Shape;701;p54"/>
            <p:cNvSpPr/>
            <p:nvPr/>
          </p:nvSpPr>
          <p:spPr>
            <a:xfrm>
              <a:off x="4930500" y="1006450"/>
              <a:ext cx="257000" cy="200800"/>
            </a:xfrm>
            <a:custGeom>
              <a:avLst/>
              <a:gdLst/>
              <a:ahLst/>
              <a:cxnLst/>
              <a:rect l="l" t="t" r="r" b="b"/>
              <a:pathLst>
                <a:path w="10280" h="8032" extrusionOk="0">
                  <a:moveTo>
                    <a:pt x="9955" y="324"/>
                  </a:moveTo>
                  <a:lnTo>
                    <a:pt x="9955" y="652"/>
                  </a:lnTo>
                  <a:lnTo>
                    <a:pt x="8764" y="652"/>
                  </a:lnTo>
                  <a:cubicBezTo>
                    <a:pt x="8676" y="655"/>
                    <a:pt x="8606" y="726"/>
                    <a:pt x="8606" y="814"/>
                  </a:cubicBezTo>
                  <a:cubicBezTo>
                    <a:pt x="8606" y="901"/>
                    <a:pt x="8676" y="974"/>
                    <a:pt x="8764" y="977"/>
                  </a:cubicBezTo>
                  <a:lnTo>
                    <a:pt x="9687" y="977"/>
                  </a:lnTo>
                  <a:lnTo>
                    <a:pt x="9687" y="5758"/>
                  </a:lnTo>
                  <a:lnTo>
                    <a:pt x="4163" y="5758"/>
                  </a:lnTo>
                  <a:lnTo>
                    <a:pt x="4163" y="5602"/>
                  </a:lnTo>
                  <a:cubicBezTo>
                    <a:pt x="4163" y="5512"/>
                    <a:pt x="4090" y="5439"/>
                    <a:pt x="4000" y="5439"/>
                  </a:cubicBezTo>
                  <a:lnTo>
                    <a:pt x="3733" y="5439"/>
                  </a:lnTo>
                  <a:cubicBezTo>
                    <a:pt x="3702" y="5337"/>
                    <a:pt x="3661" y="5239"/>
                    <a:pt x="3611" y="5144"/>
                  </a:cubicBezTo>
                  <a:lnTo>
                    <a:pt x="3799" y="4956"/>
                  </a:lnTo>
                  <a:cubicBezTo>
                    <a:pt x="3863" y="4893"/>
                    <a:pt x="3863" y="4790"/>
                    <a:pt x="3799" y="4726"/>
                  </a:cubicBezTo>
                  <a:lnTo>
                    <a:pt x="3307" y="4233"/>
                  </a:lnTo>
                  <a:cubicBezTo>
                    <a:pt x="3274" y="4201"/>
                    <a:pt x="3233" y="4186"/>
                    <a:pt x="3191" y="4186"/>
                  </a:cubicBezTo>
                  <a:cubicBezTo>
                    <a:pt x="3150" y="4186"/>
                    <a:pt x="3108" y="4201"/>
                    <a:pt x="3077" y="4233"/>
                  </a:cubicBezTo>
                  <a:lnTo>
                    <a:pt x="2888" y="4422"/>
                  </a:lnTo>
                  <a:cubicBezTo>
                    <a:pt x="2794" y="4370"/>
                    <a:pt x="2696" y="4330"/>
                    <a:pt x="2593" y="4298"/>
                  </a:cubicBezTo>
                  <a:lnTo>
                    <a:pt x="2593" y="4032"/>
                  </a:lnTo>
                  <a:cubicBezTo>
                    <a:pt x="2593" y="3942"/>
                    <a:pt x="2521" y="3870"/>
                    <a:pt x="2430" y="3870"/>
                  </a:cubicBezTo>
                  <a:lnTo>
                    <a:pt x="2029" y="3870"/>
                  </a:lnTo>
                  <a:lnTo>
                    <a:pt x="2029" y="975"/>
                  </a:lnTo>
                  <a:lnTo>
                    <a:pt x="8201" y="975"/>
                  </a:lnTo>
                  <a:cubicBezTo>
                    <a:pt x="8204" y="975"/>
                    <a:pt x="8206" y="976"/>
                    <a:pt x="8208" y="976"/>
                  </a:cubicBezTo>
                  <a:cubicBezTo>
                    <a:pt x="8297" y="976"/>
                    <a:pt x="8370" y="903"/>
                    <a:pt x="8370" y="814"/>
                  </a:cubicBezTo>
                  <a:cubicBezTo>
                    <a:pt x="8370" y="724"/>
                    <a:pt x="8296" y="651"/>
                    <a:pt x="8206" y="651"/>
                  </a:cubicBezTo>
                  <a:cubicBezTo>
                    <a:pt x="8205" y="651"/>
                    <a:pt x="8203" y="651"/>
                    <a:pt x="8201" y="651"/>
                  </a:cubicBezTo>
                  <a:lnTo>
                    <a:pt x="1763" y="651"/>
                  </a:lnTo>
                  <a:lnTo>
                    <a:pt x="1763" y="324"/>
                  </a:lnTo>
                  <a:close/>
                  <a:moveTo>
                    <a:pt x="9954" y="6083"/>
                  </a:moveTo>
                  <a:lnTo>
                    <a:pt x="9954" y="6411"/>
                  </a:lnTo>
                  <a:lnTo>
                    <a:pt x="4118" y="6411"/>
                  </a:lnTo>
                  <a:cubicBezTo>
                    <a:pt x="4147" y="6380"/>
                    <a:pt x="4162" y="6341"/>
                    <a:pt x="4163" y="6299"/>
                  </a:cubicBezTo>
                  <a:lnTo>
                    <a:pt x="4163" y="6112"/>
                  </a:lnTo>
                  <a:lnTo>
                    <a:pt x="9850" y="6112"/>
                  </a:lnTo>
                  <a:cubicBezTo>
                    <a:pt x="9852" y="6112"/>
                    <a:pt x="9854" y="6112"/>
                    <a:pt x="9856" y="6112"/>
                  </a:cubicBezTo>
                  <a:cubicBezTo>
                    <a:pt x="9888" y="6112"/>
                    <a:pt x="9918" y="6102"/>
                    <a:pt x="9943" y="6083"/>
                  </a:cubicBezTo>
                  <a:close/>
                  <a:moveTo>
                    <a:pt x="2268" y="4194"/>
                  </a:moveTo>
                  <a:lnTo>
                    <a:pt x="2268" y="4423"/>
                  </a:lnTo>
                  <a:cubicBezTo>
                    <a:pt x="2268" y="4498"/>
                    <a:pt x="2320" y="4564"/>
                    <a:pt x="2394" y="4582"/>
                  </a:cubicBezTo>
                  <a:cubicBezTo>
                    <a:pt x="2547" y="4617"/>
                    <a:pt x="2694" y="4677"/>
                    <a:pt x="2827" y="4761"/>
                  </a:cubicBezTo>
                  <a:cubicBezTo>
                    <a:pt x="2854" y="4777"/>
                    <a:pt x="2884" y="4786"/>
                    <a:pt x="2914" y="4786"/>
                  </a:cubicBezTo>
                  <a:cubicBezTo>
                    <a:pt x="2956" y="4786"/>
                    <a:pt x="2998" y="4769"/>
                    <a:pt x="3029" y="4738"/>
                  </a:cubicBezTo>
                  <a:lnTo>
                    <a:pt x="3191" y="4576"/>
                  </a:lnTo>
                  <a:lnTo>
                    <a:pt x="3455" y="4842"/>
                  </a:lnTo>
                  <a:lnTo>
                    <a:pt x="3293" y="5003"/>
                  </a:lnTo>
                  <a:cubicBezTo>
                    <a:pt x="3239" y="5056"/>
                    <a:pt x="3230" y="5140"/>
                    <a:pt x="3270" y="5205"/>
                  </a:cubicBezTo>
                  <a:cubicBezTo>
                    <a:pt x="3355" y="5338"/>
                    <a:pt x="3416" y="5485"/>
                    <a:pt x="3451" y="5638"/>
                  </a:cubicBezTo>
                  <a:cubicBezTo>
                    <a:pt x="3468" y="5712"/>
                    <a:pt x="3533" y="5765"/>
                    <a:pt x="3610" y="5765"/>
                  </a:cubicBezTo>
                  <a:lnTo>
                    <a:pt x="3837" y="5765"/>
                  </a:lnTo>
                  <a:lnTo>
                    <a:pt x="3837" y="6138"/>
                  </a:lnTo>
                  <a:lnTo>
                    <a:pt x="3610" y="6138"/>
                  </a:lnTo>
                  <a:cubicBezTo>
                    <a:pt x="3534" y="6138"/>
                    <a:pt x="3468" y="6190"/>
                    <a:pt x="3451" y="6263"/>
                  </a:cubicBezTo>
                  <a:cubicBezTo>
                    <a:pt x="3416" y="6418"/>
                    <a:pt x="3355" y="6565"/>
                    <a:pt x="3272" y="6698"/>
                  </a:cubicBezTo>
                  <a:cubicBezTo>
                    <a:pt x="3230" y="6762"/>
                    <a:pt x="3239" y="6846"/>
                    <a:pt x="3295" y="6900"/>
                  </a:cubicBezTo>
                  <a:lnTo>
                    <a:pt x="3455" y="7061"/>
                  </a:lnTo>
                  <a:lnTo>
                    <a:pt x="3191" y="7325"/>
                  </a:lnTo>
                  <a:lnTo>
                    <a:pt x="3029" y="7164"/>
                  </a:lnTo>
                  <a:cubicBezTo>
                    <a:pt x="2998" y="7132"/>
                    <a:pt x="2956" y="7116"/>
                    <a:pt x="2914" y="7116"/>
                  </a:cubicBezTo>
                  <a:cubicBezTo>
                    <a:pt x="2884" y="7116"/>
                    <a:pt x="2854" y="7124"/>
                    <a:pt x="2827" y="7141"/>
                  </a:cubicBezTo>
                  <a:cubicBezTo>
                    <a:pt x="2694" y="7226"/>
                    <a:pt x="2547" y="7286"/>
                    <a:pt x="2394" y="7321"/>
                  </a:cubicBezTo>
                  <a:cubicBezTo>
                    <a:pt x="2320" y="7337"/>
                    <a:pt x="2268" y="7403"/>
                    <a:pt x="2268" y="7480"/>
                  </a:cubicBezTo>
                  <a:lnTo>
                    <a:pt x="2268" y="7707"/>
                  </a:lnTo>
                  <a:lnTo>
                    <a:pt x="1893" y="7707"/>
                  </a:lnTo>
                  <a:lnTo>
                    <a:pt x="1893" y="7480"/>
                  </a:lnTo>
                  <a:cubicBezTo>
                    <a:pt x="1893" y="7403"/>
                    <a:pt x="1842" y="7337"/>
                    <a:pt x="1768" y="7321"/>
                  </a:cubicBezTo>
                  <a:cubicBezTo>
                    <a:pt x="1613" y="7286"/>
                    <a:pt x="1467" y="7226"/>
                    <a:pt x="1333" y="7141"/>
                  </a:cubicBezTo>
                  <a:cubicBezTo>
                    <a:pt x="1307" y="7124"/>
                    <a:pt x="1277" y="7116"/>
                    <a:pt x="1247" y="7116"/>
                  </a:cubicBezTo>
                  <a:cubicBezTo>
                    <a:pt x="1205" y="7116"/>
                    <a:pt x="1163" y="7132"/>
                    <a:pt x="1131" y="7164"/>
                  </a:cubicBezTo>
                  <a:lnTo>
                    <a:pt x="970" y="7325"/>
                  </a:lnTo>
                  <a:lnTo>
                    <a:pt x="706" y="7061"/>
                  </a:lnTo>
                  <a:lnTo>
                    <a:pt x="868" y="6900"/>
                  </a:lnTo>
                  <a:cubicBezTo>
                    <a:pt x="921" y="6846"/>
                    <a:pt x="931" y="6762"/>
                    <a:pt x="890" y="6698"/>
                  </a:cubicBezTo>
                  <a:cubicBezTo>
                    <a:pt x="806" y="6565"/>
                    <a:pt x="745" y="6418"/>
                    <a:pt x="710" y="6264"/>
                  </a:cubicBezTo>
                  <a:cubicBezTo>
                    <a:pt x="694" y="6190"/>
                    <a:pt x="628" y="6138"/>
                    <a:pt x="553" y="6138"/>
                  </a:cubicBezTo>
                  <a:lnTo>
                    <a:pt x="324" y="6138"/>
                  </a:lnTo>
                  <a:lnTo>
                    <a:pt x="324" y="5765"/>
                  </a:lnTo>
                  <a:lnTo>
                    <a:pt x="553" y="5765"/>
                  </a:lnTo>
                  <a:cubicBezTo>
                    <a:pt x="628" y="5765"/>
                    <a:pt x="694" y="5712"/>
                    <a:pt x="710" y="5638"/>
                  </a:cubicBezTo>
                  <a:cubicBezTo>
                    <a:pt x="745" y="5485"/>
                    <a:pt x="806" y="5338"/>
                    <a:pt x="890" y="5205"/>
                  </a:cubicBezTo>
                  <a:cubicBezTo>
                    <a:pt x="931" y="5140"/>
                    <a:pt x="921" y="5057"/>
                    <a:pt x="868" y="5003"/>
                  </a:cubicBezTo>
                  <a:lnTo>
                    <a:pt x="706" y="4842"/>
                  </a:lnTo>
                  <a:lnTo>
                    <a:pt x="970" y="4576"/>
                  </a:lnTo>
                  <a:lnTo>
                    <a:pt x="1131" y="4738"/>
                  </a:lnTo>
                  <a:cubicBezTo>
                    <a:pt x="1163" y="4769"/>
                    <a:pt x="1205" y="4786"/>
                    <a:pt x="1247" y="4786"/>
                  </a:cubicBezTo>
                  <a:cubicBezTo>
                    <a:pt x="1277" y="4786"/>
                    <a:pt x="1307" y="4777"/>
                    <a:pt x="1333" y="4761"/>
                  </a:cubicBezTo>
                  <a:cubicBezTo>
                    <a:pt x="1467" y="4677"/>
                    <a:pt x="1613" y="4617"/>
                    <a:pt x="1767" y="4582"/>
                  </a:cubicBezTo>
                  <a:cubicBezTo>
                    <a:pt x="1841" y="4564"/>
                    <a:pt x="1893" y="4498"/>
                    <a:pt x="1893" y="4423"/>
                  </a:cubicBezTo>
                  <a:lnTo>
                    <a:pt x="1893" y="4194"/>
                  </a:lnTo>
                  <a:close/>
                  <a:moveTo>
                    <a:pt x="1597" y="1"/>
                  </a:moveTo>
                  <a:cubicBezTo>
                    <a:pt x="1508" y="1"/>
                    <a:pt x="1437" y="73"/>
                    <a:pt x="1437" y="162"/>
                  </a:cubicBezTo>
                  <a:lnTo>
                    <a:pt x="1437" y="815"/>
                  </a:lnTo>
                  <a:cubicBezTo>
                    <a:pt x="1437" y="904"/>
                    <a:pt x="1510" y="977"/>
                    <a:pt x="1600" y="977"/>
                  </a:cubicBezTo>
                  <a:lnTo>
                    <a:pt x="1705" y="977"/>
                  </a:lnTo>
                  <a:lnTo>
                    <a:pt x="1705" y="3874"/>
                  </a:lnTo>
                  <a:cubicBezTo>
                    <a:pt x="1627" y="3886"/>
                    <a:pt x="1570" y="3954"/>
                    <a:pt x="1570" y="4032"/>
                  </a:cubicBezTo>
                  <a:lnTo>
                    <a:pt x="1570" y="4299"/>
                  </a:lnTo>
                  <a:cubicBezTo>
                    <a:pt x="1468" y="4330"/>
                    <a:pt x="1370" y="4372"/>
                    <a:pt x="1275" y="4422"/>
                  </a:cubicBezTo>
                  <a:lnTo>
                    <a:pt x="1087" y="4233"/>
                  </a:lnTo>
                  <a:cubicBezTo>
                    <a:pt x="1055" y="4201"/>
                    <a:pt x="1014" y="4186"/>
                    <a:pt x="972" y="4186"/>
                  </a:cubicBezTo>
                  <a:cubicBezTo>
                    <a:pt x="930" y="4186"/>
                    <a:pt x="888" y="4201"/>
                    <a:pt x="857" y="4233"/>
                  </a:cubicBezTo>
                  <a:lnTo>
                    <a:pt x="363" y="4727"/>
                  </a:lnTo>
                  <a:cubicBezTo>
                    <a:pt x="299" y="4790"/>
                    <a:pt x="299" y="4893"/>
                    <a:pt x="363" y="4956"/>
                  </a:cubicBezTo>
                  <a:lnTo>
                    <a:pt x="551" y="5144"/>
                  </a:lnTo>
                  <a:cubicBezTo>
                    <a:pt x="501" y="5239"/>
                    <a:pt x="461" y="5338"/>
                    <a:pt x="429" y="5439"/>
                  </a:cubicBezTo>
                  <a:lnTo>
                    <a:pt x="163" y="5439"/>
                  </a:lnTo>
                  <a:cubicBezTo>
                    <a:pt x="73" y="5439"/>
                    <a:pt x="1" y="5512"/>
                    <a:pt x="1" y="5602"/>
                  </a:cubicBezTo>
                  <a:lnTo>
                    <a:pt x="1" y="6301"/>
                  </a:lnTo>
                  <a:cubicBezTo>
                    <a:pt x="1" y="6390"/>
                    <a:pt x="73" y="6462"/>
                    <a:pt x="163" y="6462"/>
                  </a:cubicBezTo>
                  <a:lnTo>
                    <a:pt x="429" y="6462"/>
                  </a:lnTo>
                  <a:cubicBezTo>
                    <a:pt x="461" y="6565"/>
                    <a:pt x="501" y="6663"/>
                    <a:pt x="551" y="6758"/>
                  </a:cubicBezTo>
                  <a:lnTo>
                    <a:pt x="363" y="6946"/>
                  </a:lnTo>
                  <a:cubicBezTo>
                    <a:pt x="299" y="7010"/>
                    <a:pt x="299" y="7112"/>
                    <a:pt x="363" y="7176"/>
                  </a:cubicBezTo>
                  <a:lnTo>
                    <a:pt x="857" y="7670"/>
                  </a:lnTo>
                  <a:cubicBezTo>
                    <a:pt x="888" y="7701"/>
                    <a:pt x="930" y="7717"/>
                    <a:pt x="972" y="7717"/>
                  </a:cubicBezTo>
                  <a:cubicBezTo>
                    <a:pt x="1014" y="7717"/>
                    <a:pt x="1055" y="7701"/>
                    <a:pt x="1087" y="7670"/>
                  </a:cubicBezTo>
                  <a:lnTo>
                    <a:pt x="1275" y="7481"/>
                  </a:lnTo>
                  <a:cubicBezTo>
                    <a:pt x="1370" y="7531"/>
                    <a:pt x="1468" y="7571"/>
                    <a:pt x="1570" y="7604"/>
                  </a:cubicBezTo>
                  <a:lnTo>
                    <a:pt x="1570" y="7869"/>
                  </a:lnTo>
                  <a:cubicBezTo>
                    <a:pt x="1570" y="7959"/>
                    <a:pt x="1643" y="8032"/>
                    <a:pt x="1732" y="8032"/>
                  </a:cubicBezTo>
                  <a:lnTo>
                    <a:pt x="2430" y="8032"/>
                  </a:lnTo>
                  <a:cubicBezTo>
                    <a:pt x="2521" y="8032"/>
                    <a:pt x="2593" y="7959"/>
                    <a:pt x="2593" y="7869"/>
                  </a:cubicBezTo>
                  <a:lnTo>
                    <a:pt x="2593" y="7604"/>
                  </a:lnTo>
                  <a:cubicBezTo>
                    <a:pt x="2696" y="7571"/>
                    <a:pt x="2794" y="7531"/>
                    <a:pt x="2888" y="7481"/>
                  </a:cubicBezTo>
                  <a:lnTo>
                    <a:pt x="3077" y="7670"/>
                  </a:lnTo>
                  <a:cubicBezTo>
                    <a:pt x="3108" y="7701"/>
                    <a:pt x="3150" y="7717"/>
                    <a:pt x="3191" y="7717"/>
                  </a:cubicBezTo>
                  <a:cubicBezTo>
                    <a:pt x="3232" y="7717"/>
                    <a:pt x="3274" y="7701"/>
                    <a:pt x="3305" y="7670"/>
                  </a:cubicBezTo>
                  <a:lnTo>
                    <a:pt x="3799" y="7176"/>
                  </a:lnTo>
                  <a:cubicBezTo>
                    <a:pt x="3863" y="7112"/>
                    <a:pt x="3863" y="7010"/>
                    <a:pt x="3799" y="6946"/>
                  </a:cubicBezTo>
                  <a:lnTo>
                    <a:pt x="3611" y="6758"/>
                  </a:lnTo>
                  <a:cubicBezTo>
                    <a:pt x="3615" y="6750"/>
                    <a:pt x="3619" y="6744"/>
                    <a:pt x="3622" y="6736"/>
                  </a:cubicBezTo>
                  <a:lnTo>
                    <a:pt x="10117" y="6736"/>
                  </a:lnTo>
                  <a:cubicBezTo>
                    <a:pt x="10207" y="6736"/>
                    <a:pt x="10280" y="6663"/>
                    <a:pt x="10280" y="6574"/>
                  </a:cubicBezTo>
                  <a:lnTo>
                    <a:pt x="10280" y="5921"/>
                  </a:lnTo>
                  <a:cubicBezTo>
                    <a:pt x="10280" y="5832"/>
                    <a:pt x="10208" y="5760"/>
                    <a:pt x="10119" y="5760"/>
                  </a:cubicBezTo>
                  <a:cubicBezTo>
                    <a:pt x="10118" y="5760"/>
                    <a:pt x="10118" y="5760"/>
                    <a:pt x="10117" y="5760"/>
                  </a:cubicBezTo>
                  <a:lnTo>
                    <a:pt x="10013" y="5760"/>
                  </a:lnTo>
                  <a:lnTo>
                    <a:pt x="10013" y="977"/>
                  </a:lnTo>
                  <a:lnTo>
                    <a:pt x="10117" y="977"/>
                  </a:lnTo>
                  <a:cubicBezTo>
                    <a:pt x="10206" y="977"/>
                    <a:pt x="10278" y="904"/>
                    <a:pt x="10278" y="815"/>
                  </a:cubicBezTo>
                  <a:lnTo>
                    <a:pt x="10278" y="162"/>
                  </a:lnTo>
                  <a:cubicBezTo>
                    <a:pt x="10278" y="73"/>
                    <a:pt x="10207" y="1"/>
                    <a:pt x="10119" y="1"/>
                  </a:cubicBezTo>
                  <a:cubicBezTo>
                    <a:pt x="10118" y="1"/>
                    <a:pt x="10118" y="1"/>
                    <a:pt x="10117" y="1"/>
                  </a:cubicBezTo>
                  <a:lnTo>
                    <a:pt x="1600" y="1"/>
                  </a:lnTo>
                  <a:cubicBezTo>
                    <a:pt x="1599" y="1"/>
                    <a:pt x="1598" y="1"/>
                    <a:pt x="1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4"/>
            <p:cNvSpPr/>
            <p:nvPr/>
          </p:nvSpPr>
          <p:spPr>
            <a:xfrm>
              <a:off x="5046075" y="1087675"/>
              <a:ext cx="24450" cy="51650"/>
            </a:xfrm>
            <a:custGeom>
              <a:avLst/>
              <a:gdLst/>
              <a:ahLst/>
              <a:cxnLst/>
              <a:rect l="l" t="t" r="r" b="b"/>
              <a:pathLst>
                <a:path w="978" h="2066" extrusionOk="0">
                  <a:moveTo>
                    <a:pt x="652" y="324"/>
                  </a:moveTo>
                  <a:lnTo>
                    <a:pt x="652" y="1741"/>
                  </a:lnTo>
                  <a:lnTo>
                    <a:pt x="325" y="1741"/>
                  </a:lnTo>
                  <a:lnTo>
                    <a:pt x="325" y="324"/>
                  </a:lnTo>
                  <a:close/>
                  <a:moveTo>
                    <a:pt x="162" y="0"/>
                  </a:moveTo>
                  <a:cubicBezTo>
                    <a:pt x="73" y="0"/>
                    <a:pt x="0" y="73"/>
                    <a:pt x="0" y="163"/>
                  </a:cubicBezTo>
                  <a:lnTo>
                    <a:pt x="0" y="1903"/>
                  </a:lnTo>
                  <a:cubicBezTo>
                    <a:pt x="0" y="1992"/>
                    <a:pt x="73" y="2065"/>
                    <a:pt x="162" y="2065"/>
                  </a:cubicBezTo>
                  <a:lnTo>
                    <a:pt x="815" y="2065"/>
                  </a:lnTo>
                  <a:cubicBezTo>
                    <a:pt x="904" y="2065"/>
                    <a:pt x="976" y="1992"/>
                    <a:pt x="976" y="1903"/>
                  </a:cubicBezTo>
                  <a:lnTo>
                    <a:pt x="976" y="163"/>
                  </a:lnTo>
                  <a:cubicBezTo>
                    <a:pt x="978" y="73"/>
                    <a:pt x="904"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4"/>
            <p:cNvSpPr/>
            <p:nvPr/>
          </p:nvSpPr>
          <p:spPr>
            <a:xfrm>
              <a:off x="5075225" y="1067900"/>
              <a:ext cx="24450" cy="71425"/>
            </a:xfrm>
            <a:custGeom>
              <a:avLst/>
              <a:gdLst/>
              <a:ahLst/>
              <a:cxnLst/>
              <a:rect l="l" t="t" r="r" b="b"/>
              <a:pathLst>
                <a:path w="978" h="2857" extrusionOk="0">
                  <a:moveTo>
                    <a:pt x="653" y="325"/>
                  </a:moveTo>
                  <a:lnTo>
                    <a:pt x="653" y="2532"/>
                  </a:lnTo>
                  <a:lnTo>
                    <a:pt x="324" y="2532"/>
                  </a:lnTo>
                  <a:lnTo>
                    <a:pt x="324" y="325"/>
                  </a:lnTo>
                  <a:close/>
                  <a:moveTo>
                    <a:pt x="163" y="1"/>
                  </a:moveTo>
                  <a:cubicBezTo>
                    <a:pt x="73" y="1"/>
                    <a:pt x="0" y="74"/>
                    <a:pt x="0" y="164"/>
                  </a:cubicBezTo>
                  <a:lnTo>
                    <a:pt x="0" y="2694"/>
                  </a:lnTo>
                  <a:cubicBezTo>
                    <a:pt x="0" y="2783"/>
                    <a:pt x="73" y="2856"/>
                    <a:pt x="163" y="2856"/>
                  </a:cubicBezTo>
                  <a:lnTo>
                    <a:pt x="814" y="2856"/>
                  </a:lnTo>
                  <a:cubicBezTo>
                    <a:pt x="905" y="2856"/>
                    <a:pt x="977" y="2783"/>
                    <a:pt x="977" y="2694"/>
                  </a:cubicBezTo>
                  <a:lnTo>
                    <a:pt x="977" y="162"/>
                  </a:lnTo>
                  <a:cubicBezTo>
                    <a:pt x="977" y="74"/>
                    <a:pt x="905" y="1"/>
                    <a:pt x="8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4"/>
            <p:cNvSpPr/>
            <p:nvPr/>
          </p:nvSpPr>
          <p:spPr>
            <a:xfrm>
              <a:off x="5104350" y="1078200"/>
              <a:ext cx="24475" cy="61150"/>
            </a:xfrm>
            <a:custGeom>
              <a:avLst/>
              <a:gdLst/>
              <a:ahLst/>
              <a:cxnLst/>
              <a:rect l="l" t="t" r="r" b="b"/>
              <a:pathLst>
                <a:path w="979" h="2446" extrusionOk="0">
                  <a:moveTo>
                    <a:pt x="654" y="325"/>
                  </a:moveTo>
                  <a:lnTo>
                    <a:pt x="654" y="2121"/>
                  </a:lnTo>
                  <a:lnTo>
                    <a:pt x="327" y="2121"/>
                  </a:lnTo>
                  <a:lnTo>
                    <a:pt x="327" y="325"/>
                  </a:lnTo>
                  <a:close/>
                  <a:moveTo>
                    <a:pt x="161" y="1"/>
                  </a:moveTo>
                  <a:cubicBezTo>
                    <a:pt x="72" y="1"/>
                    <a:pt x="1" y="74"/>
                    <a:pt x="2" y="162"/>
                  </a:cubicBezTo>
                  <a:lnTo>
                    <a:pt x="2" y="2282"/>
                  </a:lnTo>
                  <a:cubicBezTo>
                    <a:pt x="1" y="2373"/>
                    <a:pt x="73" y="2445"/>
                    <a:pt x="164" y="2445"/>
                  </a:cubicBezTo>
                  <a:lnTo>
                    <a:pt x="817" y="2445"/>
                  </a:lnTo>
                  <a:cubicBezTo>
                    <a:pt x="905" y="2445"/>
                    <a:pt x="978" y="2373"/>
                    <a:pt x="978" y="2282"/>
                  </a:cubicBezTo>
                  <a:lnTo>
                    <a:pt x="978" y="162"/>
                  </a:lnTo>
                  <a:cubicBezTo>
                    <a:pt x="978" y="73"/>
                    <a:pt x="905" y="1"/>
                    <a:pt x="817" y="1"/>
                  </a:cubicBezTo>
                  <a:lnTo>
                    <a:pt x="164" y="1"/>
                  </a:lnTo>
                  <a:cubicBezTo>
                    <a:pt x="163" y="1"/>
                    <a:pt x="16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4"/>
            <p:cNvSpPr/>
            <p:nvPr/>
          </p:nvSpPr>
          <p:spPr>
            <a:xfrm>
              <a:off x="5133525" y="1044625"/>
              <a:ext cx="24475" cy="94700"/>
            </a:xfrm>
            <a:custGeom>
              <a:avLst/>
              <a:gdLst/>
              <a:ahLst/>
              <a:cxnLst/>
              <a:rect l="l" t="t" r="r" b="b"/>
              <a:pathLst>
                <a:path w="979" h="3788" extrusionOk="0">
                  <a:moveTo>
                    <a:pt x="654" y="325"/>
                  </a:moveTo>
                  <a:lnTo>
                    <a:pt x="654" y="3463"/>
                  </a:lnTo>
                  <a:lnTo>
                    <a:pt x="325" y="3463"/>
                  </a:lnTo>
                  <a:lnTo>
                    <a:pt x="325" y="325"/>
                  </a:lnTo>
                  <a:close/>
                  <a:moveTo>
                    <a:pt x="162" y="0"/>
                  </a:moveTo>
                  <a:cubicBezTo>
                    <a:pt x="74" y="0"/>
                    <a:pt x="1" y="73"/>
                    <a:pt x="1" y="163"/>
                  </a:cubicBezTo>
                  <a:lnTo>
                    <a:pt x="1" y="3625"/>
                  </a:lnTo>
                  <a:cubicBezTo>
                    <a:pt x="1" y="3714"/>
                    <a:pt x="74" y="3787"/>
                    <a:pt x="164" y="3787"/>
                  </a:cubicBezTo>
                  <a:lnTo>
                    <a:pt x="815" y="3787"/>
                  </a:lnTo>
                  <a:cubicBezTo>
                    <a:pt x="905" y="3787"/>
                    <a:pt x="978" y="3714"/>
                    <a:pt x="977" y="3625"/>
                  </a:cubicBezTo>
                  <a:lnTo>
                    <a:pt x="977" y="163"/>
                  </a:lnTo>
                  <a:cubicBezTo>
                    <a:pt x="978" y="73"/>
                    <a:pt x="905"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4"/>
            <p:cNvSpPr/>
            <p:nvPr/>
          </p:nvSpPr>
          <p:spPr>
            <a:xfrm>
              <a:off x="4993900" y="1054850"/>
              <a:ext cx="30050" cy="8150"/>
            </a:xfrm>
            <a:custGeom>
              <a:avLst/>
              <a:gdLst/>
              <a:ahLst/>
              <a:cxnLst/>
              <a:rect l="l" t="t" r="r" b="b"/>
              <a:pathLst>
                <a:path w="1202" h="326" extrusionOk="0">
                  <a:moveTo>
                    <a:pt x="162" y="0"/>
                  </a:moveTo>
                  <a:cubicBezTo>
                    <a:pt x="74" y="0"/>
                    <a:pt x="1" y="73"/>
                    <a:pt x="1" y="162"/>
                  </a:cubicBezTo>
                  <a:cubicBezTo>
                    <a:pt x="1" y="252"/>
                    <a:pt x="75" y="325"/>
                    <a:pt x="164" y="325"/>
                  </a:cubicBezTo>
                  <a:cubicBezTo>
                    <a:pt x="166" y="325"/>
                    <a:pt x="167" y="325"/>
                    <a:pt x="169" y="325"/>
                  </a:cubicBezTo>
                  <a:lnTo>
                    <a:pt x="1033" y="325"/>
                  </a:lnTo>
                  <a:cubicBezTo>
                    <a:pt x="1035" y="325"/>
                    <a:pt x="1036" y="325"/>
                    <a:pt x="1038" y="325"/>
                  </a:cubicBezTo>
                  <a:cubicBezTo>
                    <a:pt x="1129" y="325"/>
                    <a:pt x="1201" y="252"/>
                    <a:pt x="1201" y="162"/>
                  </a:cubicBezTo>
                  <a:cubicBezTo>
                    <a:pt x="1201" y="73"/>
                    <a:pt x="1130" y="0"/>
                    <a:pt x="1040" y="0"/>
                  </a:cubicBezTo>
                  <a:cubicBezTo>
                    <a:pt x="1038" y="0"/>
                    <a:pt x="1036" y="0"/>
                    <a:pt x="1033" y="1"/>
                  </a:cubicBezTo>
                  <a:lnTo>
                    <a:pt x="169" y="1"/>
                  </a:lnTo>
                  <a:cubicBezTo>
                    <a:pt x="167" y="0"/>
                    <a:pt x="164"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4"/>
            <p:cNvSpPr/>
            <p:nvPr/>
          </p:nvSpPr>
          <p:spPr>
            <a:xfrm>
              <a:off x="4993900" y="1067650"/>
              <a:ext cx="41850" cy="8125"/>
            </a:xfrm>
            <a:custGeom>
              <a:avLst/>
              <a:gdLst/>
              <a:ahLst/>
              <a:cxnLst/>
              <a:rect l="l" t="t" r="r" b="b"/>
              <a:pathLst>
                <a:path w="1674" h="325" extrusionOk="0">
                  <a:moveTo>
                    <a:pt x="164" y="0"/>
                  </a:moveTo>
                  <a:cubicBezTo>
                    <a:pt x="75" y="0"/>
                    <a:pt x="1" y="72"/>
                    <a:pt x="1" y="163"/>
                  </a:cubicBezTo>
                  <a:cubicBezTo>
                    <a:pt x="1" y="253"/>
                    <a:pt x="75" y="325"/>
                    <a:pt x="164" y="325"/>
                  </a:cubicBezTo>
                  <a:cubicBezTo>
                    <a:pt x="166" y="325"/>
                    <a:pt x="167" y="325"/>
                    <a:pt x="169" y="324"/>
                  </a:cubicBezTo>
                  <a:lnTo>
                    <a:pt x="1507" y="324"/>
                  </a:lnTo>
                  <a:cubicBezTo>
                    <a:pt x="1509" y="325"/>
                    <a:pt x="1510" y="325"/>
                    <a:pt x="1512" y="325"/>
                  </a:cubicBezTo>
                  <a:cubicBezTo>
                    <a:pt x="1601" y="325"/>
                    <a:pt x="1674" y="253"/>
                    <a:pt x="1674" y="163"/>
                  </a:cubicBezTo>
                  <a:cubicBezTo>
                    <a:pt x="1674" y="72"/>
                    <a:pt x="1601" y="0"/>
                    <a:pt x="1512" y="0"/>
                  </a:cubicBezTo>
                  <a:cubicBezTo>
                    <a:pt x="1510" y="0"/>
                    <a:pt x="1509" y="0"/>
                    <a:pt x="1507" y="0"/>
                  </a:cubicBezTo>
                  <a:lnTo>
                    <a:pt x="169" y="0"/>
                  </a:lnTo>
                  <a:cubicBezTo>
                    <a:pt x="167" y="0"/>
                    <a:pt x="166"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4"/>
            <p:cNvSpPr/>
            <p:nvPr/>
          </p:nvSpPr>
          <p:spPr>
            <a:xfrm>
              <a:off x="4993900" y="1080425"/>
              <a:ext cx="41850" cy="8175"/>
            </a:xfrm>
            <a:custGeom>
              <a:avLst/>
              <a:gdLst/>
              <a:ahLst/>
              <a:cxnLst/>
              <a:rect l="l" t="t" r="r" b="b"/>
              <a:pathLst>
                <a:path w="1674" h="327" extrusionOk="0">
                  <a:moveTo>
                    <a:pt x="164" y="1"/>
                  </a:moveTo>
                  <a:cubicBezTo>
                    <a:pt x="75" y="1"/>
                    <a:pt x="1" y="74"/>
                    <a:pt x="1" y="163"/>
                  </a:cubicBezTo>
                  <a:cubicBezTo>
                    <a:pt x="1" y="253"/>
                    <a:pt x="75" y="326"/>
                    <a:pt x="164" y="326"/>
                  </a:cubicBezTo>
                  <a:cubicBezTo>
                    <a:pt x="166" y="326"/>
                    <a:pt x="167" y="326"/>
                    <a:pt x="169" y="326"/>
                  </a:cubicBezTo>
                  <a:lnTo>
                    <a:pt x="1507" y="326"/>
                  </a:lnTo>
                  <a:cubicBezTo>
                    <a:pt x="1509" y="326"/>
                    <a:pt x="1510" y="326"/>
                    <a:pt x="1512" y="326"/>
                  </a:cubicBezTo>
                  <a:cubicBezTo>
                    <a:pt x="1601" y="326"/>
                    <a:pt x="1674" y="253"/>
                    <a:pt x="1674" y="163"/>
                  </a:cubicBezTo>
                  <a:cubicBezTo>
                    <a:pt x="1674" y="74"/>
                    <a:pt x="1601" y="1"/>
                    <a:pt x="1512" y="1"/>
                  </a:cubicBezTo>
                  <a:cubicBezTo>
                    <a:pt x="1510" y="1"/>
                    <a:pt x="1509" y="1"/>
                    <a:pt x="1507" y="1"/>
                  </a:cubicBezTo>
                  <a:lnTo>
                    <a:pt x="169" y="1"/>
                  </a:lnTo>
                  <a:cubicBezTo>
                    <a:pt x="167" y="1"/>
                    <a:pt x="166"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4"/>
            <p:cNvSpPr/>
            <p:nvPr/>
          </p:nvSpPr>
          <p:spPr>
            <a:xfrm>
              <a:off x="4993900" y="1093250"/>
              <a:ext cx="41850" cy="8125"/>
            </a:xfrm>
            <a:custGeom>
              <a:avLst/>
              <a:gdLst/>
              <a:ahLst/>
              <a:cxnLst/>
              <a:rect l="l" t="t" r="r" b="b"/>
              <a:pathLst>
                <a:path w="1674" h="325" extrusionOk="0">
                  <a:moveTo>
                    <a:pt x="164" y="0"/>
                  </a:moveTo>
                  <a:cubicBezTo>
                    <a:pt x="75" y="0"/>
                    <a:pt x="1" y="72"/>
                    <a:pt x="1" y="162"/>
                  </a:cubicBezTo>
                  <a:cubicBezTo>
                    <a:pt x="1" y="253"/>
                    <a:pt x="75" y="325"/>
                    <a:pt x="164" y="325"/>
                  </a:cubicBezTo>
                  <a:cubicBezTo>
                    <a:pt x="166" y="325"/>
                    <a:pt x="167" y="325"/>
                    <a:pt x="169" y="325"/>
                  </a:cubicBezTo>
                  <a:lnTo>
                    <a:pt x="1507" y="325"/>
                  </a:lnTo>
                  <a:cubicBezTo>
                    <a:pt x="1509" y="325"/>
                    <a:pt x="1510" y="325"/>
                    <a:pt x="1512" y="325"/>
                  </a:cubicBezTo>
                  <a:cubicBezTo>
                    <a:pt x="1601" y="325"/>
                    <a:pt x="1674" y="253"/>
                    <a:pt x="1674" y="162"/>
                  </a:cubicBezTo>
                  <a:cubicBezTo>
                    <a:pt x="1674" y="72"/>
                    <a:pt x="1601" y="0"/>
                    <a:pt x="1512" y="0"/>
                  </a:cubicBezTo>
                  <a:cubicBezTo>
                    <a:pt x="1510" y="0"/>
                    <a:pt x="1509" y="0"/>
                    <a:pt x="1507" y="0"/>
                  </a:cubicBezTo>
                  <a:lnTo>
                    <a:pt x="169" y="0"/>
                  </a:lnTo>
                  <a:cubicBezTo>
                    <a:pt x="167" y="0"/>
                    <a:pt x="166"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4"/>
            <p:cNvSpPr/>
            <p:nvPr/>
          </p:nvSpPr>
          <p:spPr>
            <a:xfrm>
              <a:off x="4957100" y="1129800"/>
              <a:ext cx="53025" cy="50800"/>
            </a:xfrm>
            <a:custGeom>
              <a:avLst/>
              <a:gdLst/>
              <a:ahLst/>
              <a:cxnLst/>
              <a:rect l="l" t="t" r="r" b="b"/>
              <a:pathLst>
                <a:path w="2121" h="2032" extrusionOk="0">
                  <a:moveTo>
                    <a:pt x="1016" y="0"/>
                  </a:moveTo>
                  <a:cubicBezTo>
                    <a:pt x="456" y="2"/>
                    <a:pt x="1" y="457"/>
                    <a:pt x="0" y="1017"/>
                  </a:cubicBezTo>
                  <a:cubicBezTo>
                    <a:pt x="0" y="1239"/>
                    <a:pt x="71" y="1454"/>
                    <a:pt x="206" y="1631"/>
                  </a:cubicBezTo>
                  <a:cubicBezTo>
                    <a:pt x="238" y="1671"/>
                    <a:pt x="285" y="1691"/>
                    <a:pt x="333" y="1691"/>
                  </a:cubicBezTo>
                  <a:cubicBezTo>
                    <a:pt x="367" y="1691"/>
                    <a:pt x="402" y="1681"/>
                    <a:pt x="431" y="1659"/>
                  </a:cubicBezTo>
                  <a:cubicBezTo>
                    <a:pt x="501" y="1605"/>
                    <a:pt x="516" y="1505"/>
                    <a:pt x="464" y="1434"/>
                  </a:cubicBezTo>
                  <a:cubicBezTo>
                    <a:pt x="373" y="1314"/>
                    <a:pt x="324" y="1168"/>
                    <a:pt x="324" y="1017"/>
                  </a:cubicBezTo>
                  <a:cubicBezTo>
                    <a:pt x="324" y="615"/>
                    <a:pt x="655" y="324"/>
                    <a:pt x="1017" y="324"/>
                  </a:cubicBezTo>
                  <a:cubicBezTo>
                    <a:pt x="1125" y="324"/>
                    <a:pt x="1236" y="350"/>
                    <a:pt x="1342" y="407"/>
                  </a:cubicBezTo>
                  <a:cubicBezTo>
                    <a:pt x="1804" y="653"/>
                    <a:pt x="1836" y="1301"/>
                    <a:pt x="1401" y="1592"/>
                  </a:cubicBezTo>
                  <a:cubicBezTo>
                    <a:pt x="1395" y="1597"/>
                    <a:pt x="1387" y="1602"/>
                    <a:pt x="1379" y="1606"/>
                  </a:cubicBezTo>
                  <a:lnTo>
                    <a:pt x="1370" y="1612"/>
                  </a:lnTo>
                  <a:lnTo>
                    <a:pt x="1352" y="1623"/>
                  </a:lnTo>
                  <a:lnTo>
                    <a:pt x="1344" y="1628"/>
                  </a:lnTo>
                  <a:cubicBezTo>
                    <a:pt x="1334" y="1632"/>
                    <a:pt x="1326" y="1636"/>
                    <a:pt x="1315" y="1641"/>
                  </a:cubicBezTo>
                  <a:lnTo>
                    <a:pt x="1290" y="1653"/>
                  </a:lnTo>
                  <a:lnTo>
                    <a:pt x="1282" y="1656"/>
                  </a:lnTo>
                  <a:cubicBezTo>
                    <a:pt x="1275" y="1659"/>
                    <a:pt x="1268" y="1662"/>
                    <a:pt x="1260" y="1664"/>
                  </a:cubicBezTo>
                  <a:lnTo>
                    <a:pt x="1252" y="1668"/>
                  </a:lnTo>
                  <a:lnTo>
                    <a:pt x="1224" y="1678"/>
                  </a:lnTo>
                  <a:lnTo>
                    <a:pt x="1222" y="1678"/>
                  </a:lnTo>
                  <a:cubicBezTo>
                    <a:pt x="1213" y="1680"/>
                    <a:pt x="1204" y="1683"/>
                    <a:pt x="1194" y="1686"/>
                  </a:cubicBezTo>
                  <a:lnTo>
                    <a:pt x="1185" y="1687"/>
                  </a:lnTo>
                  <a:cubicBezTo>
                    <a:pt x="1178" y="1690"/>
                    <a:pt x="1170" y="1691"/>
                    <a:pt x="1163" y="1693"/>
                  </a:cubicBezTo>
                  <a:lnTo>
                    <a:pt x="1154" y="1695"/>
                  </a:lnTo>
                  <a:cubicBezTo>
                    <a:pt x="1143" y="1697"/>
                    <a:pt x="1134" y="1699"/>
                    <a:pt x="1125" y="1699"/>
                  </a:cubicBezTo>
                  <a:lnTo>
                    <a:pt x="1123" y="1699"/>
                  </a:lnTo>
                  <a:cubicBezTo>
                    <a:pt x="1112" y="1702"/>
                    <a:pt x="1103" y="1703"/>
                    <a:pt x="1092" y="1703"/>
                  </a:cubicBezTo>
                  <a:lnTo>
                    <a:pt x="1082" y="1705"/>
                  </a:lnTo>
                  <a:cubicBezTo>
                    <a:pt x="1074" y="1705"/>
                    <a:pt x="1066" y="1706"/>
                    <a:pt x="1059" y="1706"/>
                  </a:cubicBezTo>
                  <a:lnTo>
                    <a:pt x="1050" y="1706"/>
                  </a:lnTo>
                  <a:cubicBezTo>
                    <a:pt x="1039" y="1707"/>
                    <a:pt x="1028" y="1707"/>
                    <a:pt x="1017" y="1707"/>
                  </a:cubicBezTo>
                  <a:cubicBezTo>
                    <a:pt x="1006" y="1707"/>
                    <a:pt x="996" y="1707"/>
                    <a:pt x="985" y="1706"/>
                  </a:cubicBezTo>
                  <a:lnTo>
                    <a:pt x="976" y="1706"/>
                  </a:lnTo>
                  <a:lnTo>
                    <a:pt x="952" y="1705"/>
                  </a:lnTo>
                  <a:lnTo>
                    <a:pt x="942" y="1703"/>
                  </a:lnTo>
                  <a:cubicBezTo>
                    <a:pt x="933" y="1703"/>
                    <a:pt x="924" y="1702"/>
                    <a:pt x="913" y="1701"/>
                  </a:cubicBezTo>
                  <a:lnTo>
                    <a:pt x="911" y="1701"/>
                  </a:lnTo>
                  <a:cubicBezTo>
                    <a:pt x="901" y="1698"/>
                    <a:pt x="891" y="1697"/>
                    <a:pt x="880" y="1695"/>
                  </a:cubicBezTo>
                  <a:lnTo>
                    <a:pt x="872" y="1693"/>
                  </a:lnTo>
                  <a:cubicBezTo>
                    <a:pt x="864" y="1691"/>
                    <a:pt x="858" y="1690"/>
                    <a:pt x="848" y="1687"/>
                  </a:cubicBezTo>
                  <a:lnTo>
                    <a:pt x="841" y="1686"/>
                  </a:lnTo>
                  <a:lnTo>
                    <a:pt x="812" y="1678"/>
                  </a:lnTo>
                  <a:lnTo>
                    <a:pt x="810" y="1678"/>
                  </a:lnTo>
                  <a:cubicBezTo>
                    <a:pt x="801" y="1674"/>
                    <a:pt x="792" y="1671"/>
                    <a:pt x="782" y="1668"/>
                  </a:cubicBezTo>
                  <a:lnTo>
                    <a:pt x="774" y="1664"/>
                  </a:lnTo>
                  <a:cubicBezTo>
                    <a:pt x="755" y="1657"/>
                    <a:pt x="736" y="1654"/>
                    <a:pt x="717" y="1654"/>
                  </a:cubicBezTo>
                  <a:cubicBezTo>
                    <a:pt x="652" y="1654"/>
                    <a:pt x="589" y="1694"/>
                    <a:pt x="565" y="1760"/>
                  </a:cubicBezTo>
                  <a:cubicBezTo>
                    <a:pt x="534" y="1843"/>
                    <a:pt x="578" y="1937"/>
                    <a:pt x="661" y="1968"/>
                  </a:cubicBezTo>
                  <a:lnTo>
                    <a:pt x="673" y="1972"/>
                  </a:lnTo>
                  <a:cubicBezTo>
                    <a:pt x="687" y="1978"/>
                    <a:pt x="700" y="1983"/>
                    <a:pt x="714" y="1987"/>
                  </a:cubicBezTo>
                  <a:lnTo>
                    <a:pt x="716" y="1987"/>
                  </a:lnTo>
                  <a:cubicBezTo>
                    <a:pt x="730" y="1991"/>
                    <a:pt x="744" y="1995"/>
                    <a:pt x="758" y="1999"/>
                  </a:cubicBezTo>
                  <a:lnTo>
                    <a:pt x="771" y="2002"/>
                  </a:lnTo>
                  <a:cubicBezTo>
                    <a:pt x="782" y="2005"/>
                    <a:pt x="793" y="2007"/>
                    <a:pt x="804" y="2010"/>
                  </a:cubicBezTo>
                  <a:lnTo>
                    <a:pt x="817" y="2013"/>
                  </a:lnTo>
                  <a:cubicBezTo>
                    <a:pt x="832" y="2016"/>
                    <a:pt x="845" y="2018"/>
                    <a:pt x="860" y="2021"/>
                  </a:cubicBezTo>
                  <a:lnTo>
                    <a:pt x="863" y="2021"/>
                  </a:lnTo>
                  <a:cubicBezTo>
                    <a:pt x="878" y="2022"/>
                    <a:pt x="894" y="2025"/>
                    <a:pt x="909" y="2026"/>
                  </a:cubicBezTo>
                  <a:lnTo>
                    <a:pt x="922" y="2028"/>
                  </a:lnTo>
                  <a:cubicBezTo>
                    <a:pt x="934" y="2029"/>
                    <a:pt x="945" y="2029"/>
                    <a:pt x="956" y="2030"/>
                  </a:cubicBezTo>
                  <a:lnTo>
                    <a:pt x="971" y="2030"/>
                  </a:lnTo>
                  <a:cubicBezTo>
                    <a:pt x="985" y="2030"/>
                    <a:pt x="1002" y="2032"/>
                    <a:pt x="1018" y="2032"/>
                  </a:cubicBezTo>
                  <a:cubicBezTo>
                    <a:pt x="1033" y="2032"/>
                    <a:pt x="1049" y="2032"/>
                    <a:pt x="1065" y="2030"/>
                  </a:cubicBezTo>
                  <a:lnTo>
                    <a:pt x="1078" y="2030"/>
                  </a:lnTo>
                  <a:lnTo>
                    <a:pt x="1113" y="2028"/>
                  </a:lnTo>
                  <a:lnTo>
                    <a:pt x="1125" y="2026"/>
                  </a:lnTo>
                  <a:cubicBezTo>
                    <a:pt x="1142" y="2025"/>
                    <a:pt x="1156" y="2024"/>
                    <a:pt x="1173" y="2021"/>
                  </a:cubicBezTo>
                  <a:cubicBezTo>
                    <a:pt x="1189" y="2018"/>
                    <a:pt x="1202" y="2016"/>
                    <a:pt x="1217" y="2013"/>
                  </a:cubicBezTo>
                  <a:lnTo>
                    <a:pt x="1230" y="2010"/>
                  </a:lnTo>
                  <a:cubicBezTo>
                    <a:pt x="1241" y="2007"/>
                    <a:pt x="1252" y="2006"/>
                    <a:pt x="1264" y="2002"/>
                  </a:cubicBezTo>
                  <a:lnTo>
                    <a:pt x="1276" y="1999"/>
                  </a:lnTo>
                  <a:cubicBezTo>
                    <a:pt x="1291" y="1995"/>
                    <a:pt x="1304" y="1991"/>
                    <a:pt x="1318" y="1987"/>
                  </a:cubicBezTo>
                  <a:lnTo>
                    <a:pt x="1321" y="1987"/>
                  </a:lnTo>
                  <a:cubicBezTo>
                    <a:pt x="1334" y="1982"/>
                    <a:pt x="1349" y="1978"/>
                    <a:pt x="1362" y="1972"/>
                  </a:cubicBezTo>
                  <a:lnTo>
                    <a:pt x="1374" y="1968"/>
                  </a:lnTo>
                  <a:cubicBezTo>
                    <a:pt x="1385" y="1964"/>
                    <a:pt x="1395" y="1960"/>
                    <a:pt x="1405" y="1956"/>
                  </a:cubicBezTo>
                  <a:lnTo>
                    <a:pt x="1418" y="1951"/>
                  </a:lnTo>
                  <a:cubicBezTo>
                    <a:pt x="1431" y="1946"/>
                    <a:pt x="1444" y="1939"/>
                    <a:pt x="1457" y="1933"/>
                  </a:cubicBezTo>
                  <a:lnTo>
                    <a:pt x="1459" y="1932"/>
                  </a:lnTo>
                  <a:cubicBezTo>
                    <a:pt x="1473" y="1927"/>
                    <a:pt x="1485" y="1920"/>
                    <a:pt x="1498" y="1913"/>
                  </a:cubicBezTo>
                  <a:lnTo>
                    <a:pt x="1509" y="1907"/>
                  </a:lnTo>
                  <a:lnTo>
                    <a:pt x="1537" y="1890"/>
                  </a:lnTo>
                  <a:lnTo>
                    <a:pt x="1549" y="1884"/>
                  </a:lnTo>
                  <a:cubicBezTo>
                    <a:pt x="1560" y="1877"/>
                    <a:pt x="1572" y="1869"/>
                    <a:pt x="1584" y="1861"/>
                  </a:cubicBezTo>
                  <a:cubicBezTo>
                    <a:pt x="1956" y="1612"/>
                    <a:pt x="2120" y="1149"/>
                    <a:pt x="1990" y="721"/>
                  </a:cubicBezTo>
                  <a:cubicBezTo>
                    <a:pt x="1859" y="294"/>
                    <a:pt x="1465" y="0"/>
                    <a:pt x="1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54"/>
          <p:cNvGrpSpPr/>
          <p:nvPr/>
        </p:nvGrpSpPr>
        <p:grpSpPr>
          <a:xfrm>
            <a:off x="4385890" y="2627263"/>
            <a:ext cx="378487" cy="336866"/>
            <a:chOff x="805150" y="254175"/>
            <a:chExt cx="267350" cy="237950"/>
          </a:xfrm>
        </p:grpSpPr>
        <p:sp>
          <p:nvSpPr>
            <p:cNvPr id="712" name="Google Shape;712;p54"/>
            <p:cNvSpPr/>
            <p:nvPr/>
          </p:nvSpPr>
          <p:spPr>
            <a:xfrm>
              <a:off x="969650" y="254175"/>
              <a:ext cx="80600" cy="95825"/>
            </a:xfrm>
            <a:custGeom>
              <a:avLst/>
              <a:gdLst/>
              <a:ahLst/>
              <a:cxnLst/>
              <a:rect l="l" t="t" r="r" b="b"/>
              <a:pathLst>
                <a:path w="3224" h="3833" extrusionOk="0">
                  <a:moveTo>
                    <a:pt x="1613" y="312"/>
                  </a:moveTo>
                  <a:cubicBezTo>
                    <a:pt x="2192" y="312"/>
                    <a:pt x="2686" y="732"/>
                    <a:pt x="2779" y="1303"/>
                  </a:cubicBezTo>
                  <a:cubicBezTo>
                    <a:pt x="2873" y="1875"/>
                    <a:pt x="2539" y="2430"/>
                    <a:pt x="1990" y="2616"/>
                  </a:cubicBezTo>
                  <a:lnTo>
                    <a:pt x="2266" y="1533"/>
                  </a:lnTo>
                  <a:cubicBezTo>
                    <a:pt x="2293" y="1449"/>
                    <a:pt x="2242" y="1358"/>
                    <a:pt x="2156" y="1337"/>
                  </a:cubicBezTo>
                  <a:cubicBezTo>
                    <a:pt x="2142" y="1333"/>
                    <a:pt x="2129" y="1332"/>
                    <a:pt x="2116" y="1332"/>
                  </a:cubicBezTo>
                  <a:cubicBezTo>
                    <a:pt x="2043" y="1332"/>
                    <a:pt x="1978" y="1383"/>
                    <a:pt x="1963" y="1457"/>
                  </a:cubicBezTo>
                  <a:lnTo>
                    <a:pt x="1951" y="1506"/>
                  </a:lnTo>
                  <a:lnTo>
                    <a:pt x="1274" y="1506"/>
                  </a:lnTo>
                  <a:lnTo>
                    <a:pt x="1262" y="1457"/>
                  </a:lnTo>
                  <a:cubicBezTo>
                    <a:pt x="1247" y="1383"/>
                    <a:pt x="1182" y="1332"/>
                    <a:pt x="1109" y="1332"/>
                  </a:cubicBezTo>
                  <a:cubicBezTo>
                    <a:pt x="1096" y="1332"/>
                    <a:pt x="1083" y="1333"/>
                    <a:pt x="1069" y="1337"/>
                  </a:cubicBezTo>
                  <a:cubicBezTo>
                    <a:pt x="983" y="1358"/>
                    <a:pt x="932" y="1449"/>
                    <a:pt x="959" y="1533"/>
                  </a:cubicBezTo>
                  <a:lnTo>
                    <a:pt x="1235" y="2616"/>
                  </a:lnTo>
                  <a:cubicBezTo>
                    <a:pt x="686" y="2430"/>
                    <a:pt x="352" y="1875"/>
                    <a:pt x="446" y="1303"/>
                  </a:cubicBezTo>
                  <a:cubicBezTo>
                    <a:pt x="539" y="732"/>
                    <a:pt x="1033" y="312"/>
                    <a:pt x="1613" y="312"/>
                  </a:cubicBezTo>
                  <a:close/>
                  <a:moveTo>
                    <a:pt x="1870" y="1820"/>
                  </a:moveTo>
                  <a:lnTo>
                    <a:pt x="1651" y="2678"/>
                  </a:lnTo>
                  <a:cubicBezTo>
                    <a:pt x="1639" y="2678"/>
                    <a:pt x="1625" y="2679"/>
                    <a:pt x="1612" y="2679"/>
                  </a:cubicBezTo>
                  <a:cubicBezTo>
                    <a:pt x="1600" y="2679"/>
                    <a:pt x="1586" y="2679"/>
                    <a:pt x="1573" y="2678"/>
                  </a:cubicBezTo>
                  <a:lnTo>
                    <a:pt x="1355" y="1820"/>
                  </a:lnTo>
                  <a:close/>
                  <a:moveTo>
                    <a:pt x="1958" y="2950"/>
                  </a:moveTo>
                  <a:lnTo>
                    <a:pt x="1958" y="3337"/>
                  </a:lnTo>
                  <a:cubicBezTo>
                    <a:pt x="1958" y="3343"/>
                    <a:pt x="1952" y="3348"/>
                    <a:pt x="1947" y="3348"/>
                  </a:cubicBezTo>
                  <a:lnTo>
                    <a:pt x="1278" y="3348"/>
                  </a:lnTo>
                  <a:cubicBezTo>
                    <a:pt x="1271" y="3348"/>
                    <a:pt x="1267" y="3343"/>
                    <a:pt x="1267" y="3337"/>
                  </a:cubicBezTo>
                  <a:lnTo>
                    <a:pt x="1267" y="2950"/>
                  </a:lnTo>
                  <a:cubicBezTo>
                    <a:pt x="1380" y="2977"/>
                    <a:pt x="1496" y="2991"/>
                    <a:pt x="1612" y="2991"/>
                  </a:cubicBezTo>
                  <a:cubicBezTo>
                    <a:pt x="1728" y="2991"/>
                    <a:pt x="1844" y="2977"/>
                    <a:pt x="1958" y="2950"/>
                  </a:cubicBezTo>
                  <a:close/>
                  <a:moveTo>
                    <a:pt x="1612" y="0"/>
                  </a:moveTo>
                  <a:cubicBezTo>
                    <a:pt x="917" y="1"/>
                    <a:pt x="314" y="481"/>
                    <a:pt x="158" y="1158"/>
                  </a:cubicBezTo>
                  <a:cubicBezTo>
                    <a:pt x="1" y="1835"/>
                    <a:pt x="330" y="2531"/>
                    <a:pt x="954" y="2838"/>
                  </a:cubicBezTo>
                  <a:lnTo>
                    <a:pt x="954" y="3336"/>
                  </a:lnTo>
                  <a:cubicBezTo>
                    <a:pt x="954" y="3515"/>
                    <a:pt x="1099" y="3660"/>
                    <a:pt x="1278" y="3660"/>
                  </a:cubicBezTo>
                  <a:lnTo>
                    <a:pt x="1456" y="3660"/>
                  </a:lnTo>
                  <a:lnTo>
                    <a:pt x="1456" y="3671"/>
                  </a:lnTo>
                  <a:cubicBezTo>
                    <a:pt x="1453" y="3760"/>
                    <a:pt x="1524" y="3833"/>
                    <a:pt x="1612" y="3833"/>
                  </a:cubicBezTo>
                  <a:cubicBezTo>
                    <a:pt x="1701" y="3833"/>
                    <a:pt x="1772" y="3760"/>
                    <a:pt x="1769" y="3671"/>
                  </a:cubicBezTo>
                  <a:lnTo>
                    <a:pt x="1769" y="3660"/>
                  </a:lnTo>
                  <a:lnTo>
                    <a:pt x="1947" y="3660"/>
                  </a:lnTo>
                  <a:cubicBezTo>
                    <a:pt x="2125" y="3660"/>
                    <a:pt x="2270" y="3515"/>
                    <a:pt x="2270" y="3336"/>
                  </a:cubicBezTo>
                  <a:lnTo>
                    <a:pt x="2270" y="2838"/>
                  </a:lnTo>
                  <a:cubicBezTo>
                    <a:pt x="2893" y="2531"/>
                    <a:pt x="3223" y="1835"/>
                    <a:pt x="3067" y="1158"/>
                  </a:cubicBezTo>
                  <a:cubicBezTo>
                    <a:pt x="2910" y="481"/>
                    <a:pt x="2307" y="1"/>
                    <a:pt x="1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4"/>
            <p:cNvSpPr/>
            <p:nvPr/>
          </p:nvSpPr>
          <p:spPr>
            <a:xfrm>
              <a:off x="805150" y="266725"/>
              <a:ext cx="150125" cy="225400"/>
            </a:xfrm>
            <a:custGeom>
              <a:avLst/>
              <a:gdLst/>
              <a:ahLst/>
              <a:cxnLst/>
              <a:rect l="l" t="t" r="r" b="b"/>
              <a:pathLst>
                <a:path w="6005" h="9016" extrusionOk="0">
                  <a:moveTo>
                    <a:pt x="3004" y="313"/>
                  </a:moveTo>
                  <a:cubicBezTo>
                    <a:pt x="3471" y="313"/>
                    <a:pt x="3852" y="618"/>
                    <a:pt x="3852" y="994"/>
                  </a:cubicBezTo>
                  <a:lnTo>
                    <a:pt x="3852" y="996"/>
                  </a:lnTo>
                  <a:cubicBezTo>
                    <a:pt x="3579" y="890"/>
                    <a:pt x="3292" y="837"/>
                    <a:pt x="3004" y="837"/>
                  </a:cubicBezTo>
                  <a:cubicBezTo>
                    <a:pt x="2716" y="837"/>
                    <a:pt x="2429" y="890"/>
                    <a:pt x="2157" y="996"/>
                  </a:cubicBezTo>
                  <a:lnTo>
                    <a:pt x="2157" y="994"/>
                  </a:lnTo>
                  <a:cubicBezTo>
                    <a:pt x="2156" y="618"/>
                    <a:pt x="2537" y="313"/>
                    <a:pt x="3004" y="313"/>
                  </a:cubicBezTo>
                  <a:close/>
                  <a:moveTo>
                    <a:pt x="3003" y="1148"/>
                  </a:moveTo>
                  <a:cubicBezTo>
                    <a:pt x="3693" y="1148"/>
                    <a:pt x="4335" y="1500"/>
                    <a:pt x="4707" y="2083"/>
                  </a:cubicBezTo>
                  <a:cubicBezTo>
                    <a:pt x="5077" y="2664"/>
                    <a:pt x="5125" y="3395"/>
                    <a:pt x="4835" y="4021"/>
                  </a:cubicBezTo>
                  <a:lnTo>
                    <a:pt x="4835" y="3878"/>
                  </a:lnTo>
                  <a:cubicBezTo>
                    <a:pt x="4835" y="3690"/>
                    <a:pt x="4754" y="3510"/>
                    <a:pt x="4611" y="3386"/>
                  </a:cubicBezTo>
                  <a:cubicBezTo>
                    <a:pt x="4298" y="3111"/>
                    <a:pt x="3585" y="2635"/>
                    <a:pt x="2350" y="2511"/>
                  </a:cubicBezTo>
                  <a:cubicBezTo>
                    <a:pt x="2342" y="2510"/>
                    <a:pt x="2335" y="2509"/>
                    <a:pt x="2328" y="2509"/>
                  </a:cubicBezTo>
                  <a:cubicBezTo>
                    <a:pt x="2250" y="2509"/>
                    <a:pt x="2182" y="2569"/>
                    <a:pt x="2175" y="2651"/>
                  </a:cubicBezTo>
                  <a:cubicBezTo>
                    <a:pt x="2165" y="2738"/>
                    <a:pt x="2231" y="2816"/>
                    <a:pt x="2319" y="2822"/>
                  </a:cubicBezTo>
                  <a:cubicBezTo>
                    <a:pt x="3467" y="2938"/>
                    <a:pt x="4120" y="3372"/>
                    <a:pt x="4405" y="3621"/>
                  </a:cubicBezTo>
                  <a:cubicBezTo>
                    <a:pt x="4479" y="3686"/>
                    <a:pt x="4521" y="3780"/>
                    <a:pt x="4521" y="3878"/>
                  </a:cubicBezTo>
                  <a:lnTo>
                    <a:pt x="4521" y="4172"/>
                  </a:lnTo>
                  <a:cubicBezTo>
                    <a:pt x="4529" y="5017"/>
                    <a:pt x="3848" y="5705"/>
                    <a:pt x="3004" y="5705"/>
                  </a:cubicBezTo>
                  <a:cubicBezTo>
                    <a:pt x="2159" y="5705"/>
                    <a:pt x="1477" y="5017"/>
                    <a:pt x="1487" y="4172"/>
                  </a:cubicBezTo>
                  <a:lnTo>
                    <a:pt x="1487" y="4172"/>
                  </a:lnTo>
                  <a:lnTo>
                    <a:pt x="1487" y="4041"/>
                  </a:lnTo>
                  <a:cubicBezTo>
                    <a:pt x="1488" y="3979"/>
                    <a:pt x="1522" y="3923"/>
                    <a:pt x="1576" y="3895"/>
                  </a:cubicBezTo>
                  <a:cubicBezTo>
                    <a:pt x="1772" y="3782"/>
                    <a:pt x="2031" y="3573"/>
                    <a:pt x="2148" y="3218"/>
                  </a:cubicBezTo>
                  <a:cubicBezTo>
                    <a:pt x="2177" y="3135"/>
                    <a:pt x="2133" y="3045"/>
                    <a:pt x="2049" y="3017"/>
                  </a:cubicBezTo>
                  <a:cubicBezTo>
                    <a:pt x="2033" y="3011"/>
                    <a:pt x="2017" y="3009"/>
                    <a:pt x="2000" y="3009"/>
                  </a:cubicBezTo>
                  <a:cubicBezTo>
                    <a:pt x="1934" y="3009"/>
                    <a:pt x="1872" y="3052"/>
                    <a:pt x="1852" y="3119"/>
                  </a:cubicBezTo>
                  <a:cubicBezTo>
                    <a:pt x="1764" y="3380"/>
                    <a:pt x="1569" y="3537"/>
                    <a:pt x="1419" y="3623"/>
                  </a:cubicBezTo>
                  <a:cubicBezTo>
                    <a:pt x="1275" y="3705"/>
                    <a:pt x="1183" y="3856"/>
                    <a:pt x="1174" y="4022"/>
                  </a:cubicBezTo>
                  <a:cubicBezTo>
                    <a:pt x="882" y="3397"/>
                    <a:pt x="929" y="2666"/>
                    <a:pt x="1300" y="2084"/>
                  </a:cubicBezTo>
                  <a:cubicBezTo>
                    <a:pt x="1671" y="1501"/>
                    <a:pt x="2313" y="1148"/>
                    <a:pt x="3003" y="1148"/>
                  </a:cubicBezTo>
                  <a:close/>
                  <a:moveTo>
                    <a:pt x="3684" y="5872"/>
                  </a:moveTo>
                  <a:lnTo>
                    <a:pt x="3684" y="6248"/>
                  </a:lnTo>
                  <a:cubicBezTo>
                    <a:pt x="3684" y="6443"/>
                    <a:pt x="3799" y="6619"/>
                    <a:pt x="3977" y="6697"/>
                  </a:cubicBezTo>
                  <a:lnTo>
                    <a:pt x="4205" y="6798"/>
                  </a:lnTo>
                  <a:cubicBezTo>
                    <a:pt x="3975" y="7248"/>
                    <a:pt x="3512" y="7531"/>
                    <a:pt x="3007" y="7531"/>
                  </a:cubicBezTo>
                  <a:cubicBezTo>
                    <a:pt x="3006" y="7531"/>
                    <a:pt x="3005" y="7531"/>
                    <a:pt x="3004" y="7531"/>
                  </a:cubicBezTo>
                  <a:cubicBezTo>
                    <a:pt x="3003" y="7531"/>
                    <a:pt x="3002" y="7531"/>
                    <a:pt x="3000" y="7531"/>
                  </a:cubicBezTo>
                  <a:cubicBezTo>
                    <a:pt x="2496" y="7531"/>
                    <a:pt x="2033" y="7247"/>
                    <a:pt x="1803" y="6798"/>
                  </a:cubicBezTo>
                  <a:lnTo>
                    <a:pt x="2031" y="6697"/>
                  </a:lnTo>
                  <a:cubicBezTo>
                    <a:pt x="2208" y="6618"/>
                    <a:pt x="2324" y="6443"/>
                    <a:pt x="2324" y="6248"/>
                  </a:cubicBezTo>
                  <a:lnTo>
                    <a:pt x="2324" y="5872"/>
                  </a:lnTo>
                  <a:cubicBezTo>
                    <a:pt x="2542" y="5960"/>
                    <a:pt x="2773" y="6003"/>
                    <a:pt x="3004" y="6003"/>
                  </a:cubicBezTo>
                  <a:cubicBezTo>
                    <a:pt x="3235" y="6003"/>
                    <a:pt x="3466" y="5960"/>
                    <a:pt x="3684" y="5872"/>
                  </a:cubicBezTo>
                  <a:close/>
                  <a:moveTo>
                    <a:pt x="3003" y="0"/>
                  </a:moveTo>
                  <a:cubicBezTo>
                    <a:pt x="2363" y="0"/>
                    <a:pt x="1842" y="446"/>
                    <a:pt x="1842" y="994"/>
                  </a:cubicBezTo>
                  <a:cubicBezTo>
                    <a:pt x="1842" y="1042"/>
                    <a:pt x="1846" y="1091"/>
                    <a:pt x="1856" y="1139"/>
                  </a:cubicBezTo>
                  <a:cubicBezTo>
                    <a:pt x="565" y="1869"/>
                    <a:pt x="274" y="3600"/>
                    <a:pt x="1254" y="4712"/>
                  </a:cubicBezTo>
                  <a:cubicBezTo>
                    <a:pt x="1380" y="5122"/>
                    <a:pt x="1648" y="5475"/>
                    <a:pt x="2009" y="5709"/>
                  </a:cubicBezTo>
                  <a:lnTo>
                    <a:pt x="2009" y="6248"/>
                  </a:lnTo>
                  <a:cubicBezTo>
                    <a:pt x="2009" y="6319"/>
                    <a:pt x="1967" y="6382"/>
                    <a:pt x="1903" y="6411"/>
                  </a:cubicBezTo>
                  <a:lnTo>
                    <a:pt x="493" y="7034"/>
                  </a:lnTo>
                  <a:cubicBezTo>
                    <a:pt x="194" y="7166"/>
                    <a:pt x="1" y="7462"/>
                    <a:pt x="1" y="7789"/>
                  </a:cubicBezTo>
                  <a:lnTo>
                    <a:pt x="1" y="8859"/>
                  </a:lnTo>
                  <a:cubicBezTo>
                    <a:pt x="1" y="8945"/>
                    <a:pt x="71" y="9015"/>
                    <a:pt x="158" y="9015"/>
                  </a:cubicBezTo>
                  <a:cubicBezTo>
                    <a:pt x="244" y="9015"/>
                    <a:pt x="314" y="8945"/>
                    <a:pt x="314" y="8859"/>
                  </a:cubicBezTo>
                  <a:lnTo>
                    <a:pt x="314" y="7789"/>
                  </a:lnTo>
                  <a:cubicBezTo>
                    <a:pt x="314" y="7586"/>
                    <a:pt x="434" y="7403"/>
                    <a:pt x="620" y="7319"/>
                  </a:cubicBezTo>
                  <a:lnTo>
                    <a:pt x="1515" y="6925"/>
                  </a:lnTo>
                  <a:cubicBezTo>
                    <a:pt x="1796" y="7487"/>
                    <a:pt x="2373" y="7844"/>
                    <a:pt x="3003" y="7844"/>
                  </a:cubicBezTo>
                  <a:cubicBezTo>
                    <a:pt x="3633" y="7844"/>
                    <a:pt x="4209" y="7487"/>
                    <a:pt x="4491" y="6925"/>
                  </a:cubicBezTo>
                  <a:lnTo>
                    <a:pt x="5387" y="7319"/>
                  </a:lnTo>
                  <a:cubicBezTo>
                    <a:pt x="5571" y="7401"/>
                    <a:pt x="5691" y="7586"/>
                    <a:pt x="5692" y="7789"/>
                  </a:cubicBezTo>
                  <a:lnTo>
                    <a:pt x="5692" y="8859"/>
                  </a:lnTo>
                  <a:cubicBezTo>
                    <a:pt x="5695" y="8944"/>
                    <a:pt x="5763" y="9010"/>
                    <a:pt x="5848" y="9010"/>
                  </a:cubicBezTo>
                  <a:cubicBezTo>
                    <a:pt x="5933" y="9010"/>
                    <a:pt x="6002" y="8944"/>
                    <a:pt x="6004" y="8859"/>
                  </a:cubicBezTo>
                  <a:lnTo>
                    <a:pt x="6004" y="7789"/>
                  </a:lnTo>
                  <a:cubicBezTo>
                    <a:pt x="6004" y="7462"/>
                    <a:pt x="5812" y="7166"/>
                    <a:pt x="5513" y="7034"/>
                  </a:cubicBezTo>
                  <a:lnTo>
                    <a:pt x="4104" y="6411"/>
                  </a:lnTo>
                  <a:cubicBezTo>
                    <a:pt x="4039" y="6382"/>
                    <a:pt x="3997" y="6319"/>
                    <a:pt x="3997" y="6248"/>
                  </a:cubicBezTo>
                  <a:lnTo>
                    <a:pt x="3997" y="5709"/>
                  </a:lnTo>
                  <a:cubicBezTo>
                    <a:pt x="4358" y="5475"/>
                    <a:pt x="4626" y="5122"/>
                    <a:pt x="4754" y="4712"/>
                  </a:cubicBezTo>
                  <a:cubicBezTo>
                    <a:pt x="5218" y="4184"/>
                    <a:pt x="5420" y="3475"/>
                    <a:pt x="5303" y="2781"/>
                  </a:cubicBezTo>
                  <a:cubicBezTo>
                    <a:pt x="5187" y="2088"/>
                    <a:pt x="4763" y="1485"/>
                    <a:pt x="4152" y="1139"/>
                  </a:cubicBezTo>
                  <a:cubicBezTo>
                    <a:pt x="4160" y="1091"/>
                    <a:pt x="4164" y="1042"/>
                    <a:pt x="4164" y="994"/>
                  </a:cubicBezTo>
                  <a:cubicBezTo>
                    <a:pt x="4164" y="446"/>
                    <a:pt x="3643" y="0"/>
                    <a:pt x="3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p:nvPr/>
          </p:nvSpPr>
          <p:spPr>
            <a:xfrm>
              <a:off x="834475" y="467550"/>
              <a:ext cx="7850" cy="24475"/>
            </a:xfrm>
            <a:custGeom>
              <a:avLst/>
              <a:gdLst/>
              <a:ahLst/>
              <a:cxnLst/>
              <a:rect l="l" t="t" r="r" b="b"/>
              <a:pathLst>
                <a:path w="314" h="979" extrusionOk="0">
                  <a:moveTo>
                    <a:pt x="160" y="1"/>
                  </a:moveTo>
                  <a:cubicBezTo>
                    <a:pt x="159" y="1"/>
                    <a:pt x="158" y="1"/>
                    <a:pt x="158" y="1"/>
                  </a:cubicBezTo>
                  <a:cubicBezTo>
                    <a:pt x="70" y="1"/>
                    <a:pt x="0" y="71"/>
                    <a:pt x="0" y="157"/>
                  </a:cubicBezTo>
                  <a:lnTo>
                    <a:pt x="0" y="826"/>
                  </a:lnTo>
                  <a:cubicBezTo>
                    <a:pt x="3" y="911"/>
                    <a:pt x="73" y="978"/>
                    <a:pt x="158" y="978"/>
                  </a:cubicBezTo>
                  <a:cubicBezTo>
                    <a:pt x="241" y="978"/>
                    <a:pt x="311" y="911"/>
                    <a:pt x="314" y="826"/>
                  </a:cubicBezTo>
                  <a:lnTo>
                    <a:pt x="314" y="157"/>
                  </a:lnTo>
                  <a:cubicBezTo>
                    <a:pt x="314" y="70"/>
                    <a:pt x="245"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4"/>
            <p:cNvSpPr/>
            <p:nvPr/>
          </p:nvSpPr>
          <p:spPr>
            <a:xfrm>
              <a:off x="918150" y="467550"/>
              <a:ext cx="7875" cy="24475"/>
            </a:xfrm>
            <a:custGeom>
              <a:avLst/>
              <a:gdLst/>
              <a:ahLst/>
              <a:cxnLst/>
              <a:rect l="l" t="t" r="r" b="b"/>
              <a:pathLst>
                <a:path w="315" h="979" extrusionOk="0">
                  <a:moveTo>
                    <a:pt x="160" y="1"/>
                  </a:moveTo>
                  <a:cubicBezTo>
                    <a:pt x="159" y="1"/>
                    <a:pt x="158" y="1"/>
                    <a:pt x="157" y="1"/>
                  </a:cubicBezTo>
                  <a:cubicBezTo>
                    <a:pt x="71" y="1"/>
                    <a:pt x="1" y="71"/>
                    <a:pt x="1" y="157"/>
                  </a:cubicBezTo>
                  <a:lnTo>
                    <a:pt x="1" y="826"/>
                  </a:lnTo>
                  <a:cubicBezTo>
                    <a:pt x="4" y="911"/>
                    <a:pt x="74" y="978"/>
                    <a:pt x="157" y="978"/>
                  </a:cubicBezTo>
                  <a:cubicBezTo>
                    <a:pt x="242" y="978"/>
                    <a:pt x="312" y="911"/>
                    <a:pt x="315" y="826"/>
                  </a:cubicBezTo>
                  <a:lnTo>
                    <a:pt x="315" y="157"/>
                  </a:lnTo>
                  <a:cubicBezTo>
                    <a:pt x="315" y="70"/>
                    <a:pt x="246"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p:nvPr/>
          </p:nvSpPr>
          <p:spPr>
            <a:xfrm>
              <a:off x="947450" y="266725"/>
              <a:ext cx="125050" cy="130425"/>
            </a:xfrm>
            <a:custGeom>
              <a:avLst/>
              <a:gdLst/>
              <a:ahLst/>
              <a:cxnLst/>
              <a:rect l="l" t="t" r="r" b="b"/>
              <a:pathLst>
                <a:path w="5002" h="5217" extrusionOk="0">
                  <a:moveTo>
                    <a:pt x="660" y="0"/>
                  </a:moveTo>
                  <a:cubicBezTo>
                    <a:pt x="295" y="0"/>
                    <a:pt x="1" y="295"/>
                    <a:pt x="0" y="658"/>
                  </a:cubicBezTo>
                  <a:lnTo>
                    <a:pt x="0" y="3336"/>
                  </a:lnTo>
                  <a:cubicBezTo>
                    <a:pt x="1" y="3699"/>
                    <a:pt x="296" y="3994"/>
                    <a:pt x="660" y="3994"/>
                  </a:cubicBezTo>
                  <a:lnTo>
                    <a:pt x="961" y="3994"/>
                  </a:lnTo>
                  <a:lnTo>
                    <a:pt x="731" y="4916"/>
                  </a:lnTo>
                  <a:cubicBezTo>
                    <a:pt x="689" y="5081"/>
                    <a:pt x="820" y="5217"/>
                    <a:pt x="965" y="5217"/>
                  </a:cubicBezTo>
                  <a:cubicBezTo>
                    <a:pt x="1012" y="5217"/>
                    <a:pt x="1061" y="5202"/>
                    <a:pt x="1105" y="5169"/>
                  </a:cubicBezTo>
                  <a:lnTo>
                    <a:pt x="2719" y="3996"/>
                  </a:lnTo>
                  <a:lnTo>
                    <a:pt x="4341" y="3996"/>
                  </a:lnTo>
                  <a:cubicBezTo>
                    <a:pt x="4705" y="3996"/>
                    <a:pt x="5000" y="3701"/>
                    <a:pt x="5001" y="3337"/>
                  </a:cubicBezTo>
                  <a:lnTo>
                    <a:pt x="5001" y="658"/>
                  </a:lnTo>
                  <a:cubicBezTo>
                    <a:pt x="5000" y="295"/>
                    <a:pt x="4705" y="0"/>
                    <a:pt x="4341" y="0"/>
                  </a:cubicBezTo>
                  <a:cubicBezTo>
                    <a:pt x="4257" y="3"/>
                    <a:pt x="4189" y="72"/>
                    <a:pt x="4189" y="156"/>
                  </a:cubicBezTo>
                  <a:cubicBezTo>
                    <a:pt x="4189" y="241"/>
                    <a:pt x="4257" y="310"/>
                    <a:pt x="4341" y="313"/>
                  </a:cubicBezTo>
                  <a:cubicBezTo>
                    <a:pt x="4531" y="313"/>
                    <a:pt x="4686" y="467"/>
                    <a:pt x="4687" y="658"/>
                  </a:cubicBezTo>
                  <a:lnTo>
                    <a:pt x="4687" y="3336"/>
                  </a:lnTo>
                  <a:cubicBezTo>
                    <a:pt x="4686" y="3527"/>
                    <a:pt x="4531" y="3682"/>
                    <a:pt x="4341" y="3682"/>
                  </a:cubicBezTo>
                  <a:lnTo>
                    <a:pt x="2668" y="3682"/>
                  </a:lnTo>
                  <a:cubicBezTo>
                    <a:pt x="2635" y="3682"/>
                    <a:pt x="2602" y="3693"/>
                    <a:pt x="2575" y="3712"/>
                  </a:cubicBezTo>
                  <a:lnTo>
                    <a:pt x="1082" y="4797"/>
                  </a:lnTo>
                  <a:lnTo>
                    <a:pt x="1082" y="4797"/>
                  </a:lnTo>
                  <a:lnTo>
                    <a:pt x="1313" y="3876"/>
                  </a:lnTo>
                  <a:cubicBezTo>
                    <a:pt x="1338" y="3777"/>
                    <a:pt x="1263" y="3682"/>
                    <a:pt x="1162" y="3682"/>
                  </a:cubicBezTo>
                  <a:lnTo>
                    <a:pt x="660" y="3682"/>
                  </a:lnTo>
                  <a:cubicBezTo>
                    <a:pt x="469" y="3682"/>
                    <a:pt x="314" y="3527"/>
                    <a:pt x="314" y="3336"/>
                  </a:cubicBezTo>
                  <a:lnTo>
                    <a:pt x="314" y="658"/>
                  </a:lnTo>
                  <a:cubicBezTo>
                    <a:pt x="314" y="467"/>
                    <a:pt x="469" y="314"/>
                    <a:pt x="660" y="313"/>
                  </a:cubicBezTo>
                  <a:cubicBezTo>
                    <a:pt x="746" y="313"/>
                    <a:pt x="816" y="243"/>
                    <a:pt x="816" y="156"/>
                  </a:cubicBezTo>
                  <a:cubicBezTo>
                    <a:pt x="816" y="70"/>
                    <a:pt x="746" y="0"/>
                    <a:pt x="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717;p54"/>
          <p:cNvGrpSpPr/>
          <p:nvPr/>
        </p:nvGrpSpPr>
        <p:grpSpPr>
          <a:xfrm>
            <a:off x="4385882" y="3394171"/>
            <a:ext cx="378503" cy="320460"/>
            <a:chOff x="1973000" y="4377625"/>
            <a:chExt cx="197425" cy="167150"/>
          </a:xfrm>
        </p:grpSpPr>
        <p:sp>
          <p:nvSpPr>
            <p:cNvPr id="718" name="Google Shape;718;p54"/>
            <p:cNvSpPr/>
            <p:nvPr/>
          </p:nvSpPr>
          <p:spPr>
            <a:xfrm>
              <a:off x="1973000" y="4386150"/>
              <a:ext cx="197400" cy="158625"/>
            </a:xfrm>
            <a:custGeom>
              <a:avLst/>
              <a:gdLst/>
              <a:ahLst/>
              <a:cxnLst/>
              <a:rect l="l" t="t" r="r" b="b"/>
              <a:pathLst>
                <a:path w="7896" h="6345" extrusionOk="0">
                  <a:moveTo>
                    <a:pt x="4790" y="1738"/>
                  </a:moveTo>
                  <a:lnTo>
                    <a:pt x="5423" y="1947"/>
                  </a:lnTo>
                  <a:cubicBezTo>
                    <a:pt x="5434" y="1951"/>
                    <a:pt x="5447" y="1953"/>
                    <a:pt x="5459" y="1953"/>
                  </a:cubicBezTo>
                  <a:cubicBezTo>
                    <a:pt x="5484" y="1953"/>
                    <a:pt x="5508" y="1945"/>
                    <a:pt x="5529" y="1928"/>
                  </a:cubicBezTo>
                  <a:lnTo>
                    <a:pt x="5726" y="1777"/>
                  </a:lnTo>
                  <a:lnTo>
                    <a:pt x="7107" y="3591"/>
                  </a:lnTo>
                  <a:lnTo>
                    <a:pt x="6891" y="3744"/>
                  </a:lnTo>
                  <a:cubicBezTo>
                    <a:pt x="6877" y="3733"/>
                    <a:pt x="6862" y="3724"/>
                    <a:pt x="6846" y="3716"/>
                  </a:cubicBezTo>
                  <a:lnTo>
                    <a:pt x="4452" y="2411"/>
                  </a:lnTo>
                  <a:lnTo>
                    <a:pt x="4541" y="2269"/>
                  </a:lnTo>
                  <a:cubicBezTo>
                    <a:pt x="4575" y="2215"/>
                    <a:pt x="4558" y="2144"/>
                    <a:pt x="4505" y="2110"/>
                  </a:cubicBezTo>
                  <a:cubicBezTo>
                    <a:pt x="4486" y="2098"/>
                    <a:pt x="4464" y="2092"/>
                    <a:pt x="4443" y="2092"/>
                  </a:cubicBezTo>
                  <a:cubicBezTo>
                    <a:pt x="4405" y="2092"/>
                    <a:pt x="4368" y="2111"/>
                    <a:pt x="4346" y="2146"/>
                  </a:cubicBezTo>
                  <a:lnTo>
                    <a:pt x="4095" y="2546"/>
                  </a:lnTo>
                  <a:cubicBezTo>
                    <a:pt x="4085" y="2565"/>
                    <a:pt x="4078" y="2586"/>
                    <a:pt x="4078" y="2608"/>
                  </a:cubicBezTo>
                  <a:lnTo>
                    <a:pt x="4078" y="3593"/>
                  </a:lnTo>
                  <a:cubicBezTo>
                    <a:pt x="4083" y="3805"/>
                    <a:pt x="3912" y="3978"/>
                    <a:pt x="3701" y="3978"/>
                  </a:cubicBezTo>
                  <a:cubicBezTo>
                    <a:pt x="3490" y="3978"/>
                    <a:pt x="3320" y="3805"/>
                    <a:pt x="3324" y="3593"/>
                  </a:cubicBezTo>
                  <a:lnTo>
                    <a:pt x="3324" y="2621"/>
                  </a:lnTo>
                  <a:lnTo>
                    <a:pt x="3545" y="1738"/>
                  </a:lnTo>
                  <a:close/>
                  <a:moveTo>
                    <a:pt x="2029" y="1345"/>
                  </a:moveTo>
                  <a:lnTo>
                    <a:pt x="2215" y="1452"/>
                  </a:lnTo>
                  <a:lnTo>
                    <a:pt x="698" y="4079"/>
                  </a:lnTo>
                  <a:lnTo>
                    <a:pt x="513" y="3972"/>
                  </a:lnTo>
                  <a:lnTo>
                    <a:pt x="2029" y="1345"/>
                  </a:lnTo>
                  <a:close/>
                  <a:moveTo>
                    <a:pt x="2419" y="3655"/>
                  </a:moveTo>
                  <a:cubicBezTo>
                    <a:pt x="2498" y="3655"/>
                    <a:pt x="2576" y="3692"/>
                    <a:pt x="2625" y="3760"/>
                  </a:cubicBezTo>
                  <a:cubicBezTo>
                    <a:pt x="2706" y="3872"/>
                    <a:pt x="2683" y="4028"/>
                    <a:pt x="2573" y="4112"/>
                  </a:cubicBezTo>
                  <a:lnTo>
                    <a:pt x="1757" y="4703"/>
                  </a:lnTo>
                  <a:cubicBezTo>
                    <a:pt x="1713" y="4733"/>
                    <a:pt x="1662" y="4748"/>
                    <a:pt x="1612" y="4748"/>
                  </a:cubicBezTo>
                  <a:cubicBezTo>
                    <a:pt x="1534" y="4748"/>
                    <a:pt x="1457" y="4711"/>
                    <a:pt x="1407" y="4642"/>
                  </a:cubicBezTo>
                  <a:cubicBezTo>
                    <a:pt x="1325" y="4530"/>
                    <a:pt x="1349" y="4374"/>
                    <a:pt x="1458" y="4291"/>
                  </a:cubicBezTo>
                  <a:lnTo>
                    <a:pt x="2275" y="3700"/>
                  </a:lnTo>
                  <a:cubicBezTo>
                    <a:pt x="2320" y="3670"/>
                    <a:pt x="2370" y="3655"/>
                    <a:pt x="2419" y="3655"/>
                  </a:cubicBezTo>
                  <a:close/>
                  <a:moveTo>
                    <a:pt x="2875" y="4238"/>
                  </a:moveTo>
                  <a:cubicBezTo>
                    <a:pt x="2952" y="4238"/>
                    <a:pt x="3027" y="4274"/>
                    <a:pt x="3076" y="4338"/>
                  </a:cubicBezTo>
                  <a:cubicBezTo>
                    <a:pt x="3161" y="4452"/>
                    <a:pt x="3138" y="4614"/>
                    <a:pt x="3024" y="4699"/>
                  </a:cubicBezTo>
                  <a:lnTo>
                    <a:pt x="2390" y="5158"/>
                  </a:lnTo>
                  <a:cubicBezTo>
                    <a:pt x="2345" y="5189"/>
                    <a:pt x="2293" y="5205"/>
                    <a:pt x="2241" y="5205"/>
                  </a:cubicBezTo>
                  <a:cubicBezTo>
                    <a:pt x="2164" y="5205"/>
                    <a:pt x="2087" y="5170"/>
                    <a:pt x="2037" y="5104"/>
                  </a:cubicBezTo>
                  <a:cubicBezTo>
                    <a:pt x="1952" y="4991"/>
                    <a:pt x="1985" y="4822"/>
                    <a:pt x="2098" y="4740"/>
                  </a:cubicBezTo>
                  <a:lnTo>
                    <a:pt x="2709" y="4299"/>
                  </a:lnTo>
                  <a:cubicBezTo>
                    <a:pt x="2730" y="4284"/>
                    <a:pt x="2752" y="4269"/>
                    <a:pt x="2776" y="4258"/>
                  </a:cubicBezTo>
                  <a:cubicBezTo>
                    <a:pt x="2808" y="4245"/>
                    <a:pt x="2842" y="4238"/>
                    <a:pt x="2875" y="4238"/>
                  </a:cubicBezTo>
                  <a:close/>
                  <a:moveTo>
                    <a:pt x="3325" y="4824"/>
                  </a:moveTo>
                  <a:cubicBezTo>
                    <a:pt x="3401" y="4824"/>
                    <a:pt x="3476" y="4859"/>
                    <a:pt x="3526" y="4923"/>
                  </a:cubicBezTo>
                  <a:cubicBezTo>
                    <a:pt x="3612" y="5038"/>
                    <a:pt x="3588" y="5199"/>
                    <a:pt x="3473" y="5284"/>
                  </a:cubicBezTo>
                  <a:lnTo>
                    <a:pt x="3023" y="5611"/>
                  </a:lnTo>
                  <a:cubicBezTo>
                    <a:pt x="2978" y="5641"/>
                    <a:pt x="2928" y="5656"/>
                    <a:pt x="2878" y="5656"/>
                  </a:cubicBezTo>
                  <a:cubicBezTo>
                    <a:pt x="2800" y="5656"/>
                    <a:pt x="2722" y="5619"/>
                    <a:pt x="2673" y="5551"/>
                  </a:cubicBezTo>
                  <a:cubicBezTo>
                    <a:pt x="2592" y="5439"/>
                    <a:pt x="2615" y="5284"/>
                    <a:pt x="2724" y="5201"/>
                  </a:cubicBezTo>
                  <a:lnTo>
                    <a:pt x="3158" y="4886"/>
                  </a:lnTo>
                  <a:lnTo>
                    <a:pt x="3176" y="4874"/>
                  </a:lnTo>
                  <a:cubicBezTo>
                    <a:pt x="3221" y="4840"/>
                    <a:pt x="3273" y="4824"/>
                    <a:pt x="3325" y="4824"/>
                  </a:cubicBezTo>
                  <a:close/>
                  <a:moveTo>
                    <a:pt x="2184" y="1966"/>
                  </a:moveTo>
                  <a:lnTo>
                    <a:pt x="2398" y="2091"/>
                  </a:lnTo>
                  <a:cubicBezTo>
                    <a:pt x="2416" y="2101"/>
                    <a:pt x="2436" y="2107"/>
                    <a:pt x="2457" y="2107"/>
                  </a:cubicBezTo>
                  <a:cubicBezTo>
                    <a:pt x="2461" y="2107"/>
                    <a:pt x="2465" y="2106"/>
                    <a:pt x="2469" y="2106"/>
                  </a:cubicBezTo>
                  <a:lnTo>
                    <a:pt x="3013" y="2041"/>
                  </a:lnTo>
                  <a:lnTo>
                    <a:pt x="3210" y="2125"/>
                  </a:lnTo>
                  <a:lnTo>
                    <a:pt x="3097" y="2578"/>
                  </a:lnTo>
                  <a:cubicBezTo>
                    <a:pt x="3094" y="2588"/>
                    <a:pt x="3094" y="2597"/>
                    <a:pt x="3094" y="2607"/>
                  </a:cubicBezTo>
                  <a:lnTo>
                    <a:pt x="3094" y="3592"/>
                  </a:lnTo>
                  <a:cubicBezTo>
                    <a:pt x="3087" y="3933"/>
                    <a:pt x="3362" y="4210"/>
                    <a:pt x="3701" y="4210"/>
                  </a:cubicBezTo>
                  <a:cubicBezTo>
                    <a:pt x="4042" y="4210"/>
                    <a:pt x="4315" y="3933"/>
                    <a:pt x="4309" y="3592"/>
                  </a:cubicBezTo>
                  <a:lnTo>
                    <a:pt x="4309" y="2640"/>
                  </a:lnTo>
                  <a:lnTo>
                    <a:pt x="4331" y="2607"/>
                  </a:lnTo>
                  <a:lnTo>
                    <a:pt x="6737" y="3918"/>
                  </a:lnTo>
                  <a:cubicBezTo>
                    <a:pt x="6858" y="3985"/>
                    <a:pt x="6903" y="4140"/>
                    <a:pt x="6837" y="4262"/>
                  </a:cubicBezTo>
                  <a:lnTo>
                    <a:pt x="6836" y="4262"/>
                  </a:lnTo>
                  <a:cubicBezTo>
                    <a:pt x="6790" y="4347"/>
                    <a:pt x="6703" y="4394"/>
                    <a:pt x="6613" y="4394"/>
                  </a:cubicBezTo>
                  <a:cubicBezTo>
                    <a:pt x="6572" y="4394"/>
                    <a:pt x="6530" y="4384"/>
                    <a:pt x="6492" y="4363"/>
                  </a:cubicBezTo>
                  <a:lnTo>
                    <a:pt x="5157" y="3636"/>
                  </a:lnTo>
                  <a:cubicBezTo>
                    <a:pt x="5138" y="3624"/>
                    <a:pt x="5116" y="3618"/>
                    <a:pt x="5095" y="3618"/>
                  </a:cubicBezTo>
                  <a:cubicBezTo>
                    <a:pt x="5054" y="3618"/>
                    <a:pt x="5014" y="3639"/>
                    <a:pt x="4993" y="3678"/>
                  </a:cubicBezTo>
                  <a:cubicBezTo>
                    <a:pt x="4961" y="3736"/>
                    <a:pt x="4985" y="3810"/>
                    <a:pt x="5047" y="3838"/>
                  </a:cubicBezTo>
                  <a:lnTo>
                    <a:pt x="6164" y="4448"/>
                  </a:lnTo>
                  <a:cubicBezTo>
                    <a:pt x="6288" y="4515"/>
                    <a:pt x="6334" y="4669"/>
                    <a:pt x="6267" y="4793"/>
                  </a:cubicBezTo>
                  <a:cubicBezTo>
                    <a:pt x="6220" y="4877"/>
                    <a:pt x="6133" y="4925"/>
                    <a:pt x="6043" y="4925"/>
                  </a:cubicBezTo>
                  <a:cubicBezTo>
                    <a:pt x="6002" y="4925"/>
                    <a:pt x="5960" y="4915"/>
                    <a:pt x="5922" y="4894"/>
                  </a:cubicBezTo>
                  <a:lnTo>
                    <a:pt x="4789" y="4277"/>
                  </a:lnTo>
                  <a:cubicBezTo>
                    <a:pt x="4769" y="4264"/>
                    <a:pt x="4747" y="4258"/>
                    <a:pt x="4725" y="4258"/>
                  </a:cubicBezTo>
                  <a:cubicBezTo>
                    <a:pt x="4685" y="4258"/>
                    <a:pt x="4645" y="4279"/>
                    <a:pt x="4624" y="4318"/>
                  </a:cubicBezTo>
                  <a:cubicBezTo>
                    <a:pt x="4592" y="4377"/>
                    <a:pt x="4616" y="4451"/>
                    <a:pt x="4677" y="4479"/>
                  </a:cubicBezTo>
                  <a:lnTo>
                    <a:pt x="5596" y="4980"/>
                  </a:lnTo>
                  <a:cubicBezTo>
                    <a:pt x="5719" y="5046"/>
                    <a:pt x="5765" y="5201"/>
                    <a:pt x="5697" y="5323"/>
                  </a:cubicBezTo>
                  <a:cubicBezTo>
                    <a:pt x="5651" y="5408"/>
                    <a:pt x="5564" y="5457"/>
                    <a:pt x="5474" y="5457"/>
                  </a:cubicBezTo>
                  <a:cubicBezTo>
                    <a:pt x="5433" y="5457"/>
                    <a:pt x="5391" y="5447"/>
                    <a:pt x="5353" y="5425"/>
                  </a:cubicBezTo>
                  <a:lnTo>
                    <a:pt x="4392" y="4900"/>
                  </a:lnTo>
                  <a:cubicBezTo>
                    <a:pt x="4374" y="4891"/>
                    <a:pt x="4355" y="4887"/>
                    <a:pt x="4337" y="4887"/>
                  </a:cubicBezTo>
                  <a:cubicBezTo>
                    <a:pt x="4295" y="4887"/>
                    <a:pt x="4255" y="4909"/>
                    <a:pt x="4234" y="4948"/>
                  </a:cubicBezTo>
                  <a:cubicBezTo>
                    <a:pt x="4204" y="5003"/>
                    <a:pt x="4225" y="5073"/>
                    <a:pt x="4280" y="5104"/>
                  </a:cubicBezTo>
                  <a:lnTo>
                    <a:pt x="5027" y="5510"/>
                  </a:lnTo>
                  <a:cubicBezTo>
                    <a:pt x="5149" y="5578"/>
                    <a:pt x="5195" y="5731"/>
                    <a:pt x="5128" y="5855"/>
                  </a:cubicBezTo>
                  <a:cubicBezTo>
                    <a:pt x="5082" y="5939"/>
                    <a:pt x="4994" y="5987"/>
                    <a:pt x="4904" y="5987"/>
                  </a:cubicBezTo>
                  <a:cubicBezTo>
                    <a:pt x="4863" y="5987"/>
                    <a:pt x="4822" y="5977"/>
                    <a:pt x="4783" y="5956"/>
                  </a:cubicBezTo>
                  <a:lnTo>
                    <a:pt x="4260" y="5670"/>
                  </a:lnTo>
                  <a:cubicBezTo>
                    <a:pt x="4264" y="5409"/>
                    <a:pt x="4060" y="5193"/>
                    <a:pt x="3799" y="5179"/>
                  </a:cubicBezTo>
                  <a:cubicBezTo>
                    <a:pt x="3802" y="5168"/>
                    <a:pt x="3803" y="5158"/>
                    <a:pt x="3805" y="5148"/>
                  </a:cubicBezTo>
                  <a:cubicBezTo>
                    <a:pt x="3846" y="4864"/>
                    <a:pt x="3635" y="4607"/>
                    <a:pt x="3350" y="4592"/>
                  </a:cubicBezTo>
                  <a:cubicBezTo>
                    <a:pt x="3351" y="4581"/>
                    <a:pt x="3354" y="4572"/>
                    <a:pt x="3355" y="4561"/>
                  </a:cubicBezTo>
                  <a:cubicBezTo>
                    <a:pt x="3395" y="4279"/>
                    <a:pt x="3184" y="4021"/>
                    <a:pt x="2899" y="4005"/>
                  </a:cubicBezTo>
                  <a:cubicBezTo>
                    <a:pt x="2901" y="3996"/>
                    <a:pt x="2903" y="3985"/>
                    <a:pt x="2904" y="3974"/>
                  </a:cubicBezTo>
                  <a:cubicBezTo>
                    <a:pt x="2950" y="3659"/>
                    <a:pt x="2698" y="3419"/>
                    <a:pt x="2424" y="3419"/>
                  </a:cubicBezTo>
                  <a:cubicBezTo>
                    <a:pt x="2328" y="3419"/>
                    <a:pt x="2230" y="3448"/>
                    <a:pt x="2141" y="3513"/>
                  </a:cubicBezTo>
                  <a:lnTo>
                    <a:pt x="1334" y="4095"/>
                  </a:lnTo>
                  <a:lnTo>
                    <a:pt x="1044" y="3939"/>
                  </a:lnTo>
                  <a:lnTo>
                    <a:pt x="2184" y="1966"/>
                  </a:lnTo>
                  <a:close/>
                  <a:moveTo>
                    <a:pt x="3774" y="5410"/>
                  </a:moveTo>
                  <a:cubicBezTo>
                    <a:pt x="3850" y="5410"/>
                    <a:pt x="3926" y="5445"/>
                    <a:pt x="3977" y="5509"/>
                  </a:cubicBezTo>
                  <a:cubicBezTo>
                    <a:pt x="4019" y="5563"/>
                    <a:pt x="4038" y="5633"/>
                    <a:pt x="4027" y="5701"/>
                  </a:cubicBezTo>
                  <a:cubicBezTo>
                    <a:pt x="4016" y="5769"/>
                    <a:pt x="3980" y="5831"/>
                    <a:pt x="3924" y="5870"/>
                  </a:cubicBezTo>
                  <a:lnTo>
                    <a:pt x="3655" y="6065"/>
                  </a:lnTo>
                  <a:cubicBezTo>
                    <a:pt x="3610" y="6097"/>
                    <a:pt x="3558" y="6113"/>
                    <a:pt x="3506" y="6113"/>
                  </a:cubicBezTo>
                  <a:cubicBezTo>
                    <a:pt x="3427" y="6113"/>
                    <a:pt x="3349" y="6077"/>
                    <a:pt x="3300" y="6008"/>
                  </a:cubicBezTo>
                  <a:cubicBezTo>
                    <a:pt x="3218" y="5894"/>
                    <a:pt x="3243" y="5735"/>
                    <a:pt x="3356" y="5653"/>
                  </a:cubicBezTo>
                  <a:lnTo>
                    <a:pt x="3609" y="5471"/>
                  </a:lnTo>
                  <a:lnTo>
                    <a:pt x="3626" y="5458"/>
                  </a:lnTo>
                  <a:cubicBezTo>
                    <a:pt x="3670" y="5426"/>
                    <a:pt x="3722" y="5410"/>
                    <a:pt x="3774" y="5410"/>
                  </a:cubicBezTo>
                  <a:close/>
                  <a:moveTo>
                    <a:pt x="132" y="1"/>
                  </a:moveTo>
                  <a:cubicBezTo>
                    <a:pt x="92" y="1"/>
                    <a:pt x="53" y="22"/>
                    <a:pt x="31" y="58"/>
                  </a:cubicBezTo>
                  <a:cubicBezTo>
                    <a:pt x="0" y="114"/>
                    <a:pt x="18" y="184"/>
                    <a:pt x="72" y="216"/>
                  </a:cubicBezTo>
                  <a:lnTo>
                    <a:pt x="1830" y="1230"/>
                  </a:lnTo>
                  <a:lnTo>
                    <a:pt x="313" y="3856"/>
                  </a:lnTo>
                  <a:lnTo>
                    <a:pt x="188" y="3785"/>
                  </a:lnTo>
                  <a:cubicBezTo>
                    <a:pt x="170" y="3774"/>
                    <a:pt x="150" y="3770"/>
                    <a:pt x="131" y="3770"/>
                  </a:cubicBezTo>
                  <a:cubicBezTo>
                    <a:pt x="92" y="3770"/>
                    <a:pt x="53" y="3790"/>
                    <a:pt x="31" y="3828"/>
                  </a:cubicBezTo>
                  <a:cubicBezTo>
                    <a:pt x="0" y="3881"/>
                    <a:pt x="18" y="3951"/>
                    <a:pt x="72" y="3984"/>
                  </a:cubicBezTo>
                  <a:lnTo>
                    <a:pt x="683" y="4336"/>
                  </a:lnTo>
                  <a:cubicBezTo>
                    <a:pt x="701" y="4347"/>
                    <a:pt x="721" y="4351"/>
                    <a:pt x="740" y="4351"/>
                  </a:cubicBezTo>
                  <a:cubicBezTo>
                    <a:pt x="780" y="4351"/>
                    <a:pt x="819" y="4331"/>
                    <a:pt x="840" y="4295"/>
                  </a:cubicBezTo>
                  <a:lnTo>
                    <a:pt x="928" y="4141"/>
                  </a:lnTo>
                  <a:lnTo>
                    <a:pt x="1177" y="4275"/>
                  </a:lnTo>
                  <a:cubicBezTo>
                    <a:pt x="1003" y="4611"/>
                    <a:pt x="1261" y="4983"/>
                    <a:pt x="1605" y="4983"/>
                  </a:cubicBezTo>
                  <a:cubicBezTo>
                    <a:pt x="1655" y="4983"/>
                    <a:pt x="1706" y="4975"/>
                    <a:pt x="1758" y="4958"/>
                  </a:cubicBezTo>
                  <a:lnTo>
                    <a:pt x="1758" y="4958"/>
                  </a:lnTo>
                  <a:cubicBezTo>
                    <a:pt x="1757" y="5061"/>
                    <a:pt x="1791" y="5160"/>
                    <a:pt x="1853" y="5242"/>
                  </a:cubicBezTo>
                  <a:cubicBezTo>
                    <a:pt x="1947" y="5367"/>
                    <a:pt x="2093" y="5435"/>
                    <a:pt x="2243" y="5435"/>
                  </a:cubicBezTo>
                  <a:cubicBezTo>
                    <a:pt x="2292" y="5435"/>
                    <a:pt x="2341" y="5428"/>
                    <a:pt x="2388" y="5413"/>
                  </a:cubicBezTo>
                  <a:cubicBezTo>
                    <a:pt x="2393" y="5686"/>
                    <a:pt x="2618" y="5890"/>
                    <a:pt x="2873" y="5890"/>
                  </a:cubicBezTo>
                  <a:cubicBezTo>
                    <a:pt x="2922" y="5890"/>
                    <a:pt x="2972" y="5883"/>
                    <a:pt x="3021" y="5867"/>
                  </a:cubicBezTo>
                  <a:cubicBezTo>
                    <a:pt x="3025" y="6150"/>
                    <a:pt x="3258" y="6345"/>
                    <a:pt x="3507" y="6345"/>
                  </a:cubicBezTo>
                  <a:cubicBezTo>
                    <a:pt x="3603" y="6345"/>
                    <a:pt x="3701" y="6316"/>
                    <a:pt x="3790" y="6252"/>
                  </a:cubicBezTo>
                  <a:lnTo>
                    <a:pt x="4059" y="6057"/>
                  </a:lnTo>
                  <a:cubicBezTo>
                    <a:pt x="4117" y="6016"/>
                    <a:pt x="4164" y="5963"/>
                    <a:pt x="4199" y="5901"/>
                  </a:cubicBezTo>
                  <a:lnTo>
                    <a:pt x="4673" y="6159"/>
                  </a:lnTo>
                  <a:cubicBezTo>
                    <a:pt x="4748" y="6201"/>
                    <a:pt x="4827" y="6219"/>
                    <a:pt x="4904" y="6219"/>
                  </a:cubicBezTo>
                  <a:cubicBezTo>
                    <a:pt x="5176" y="6219"/>
                    <a:pt x="5420" y="5983"/>
                    <a:pt x="5386" y="5680"/>
                  </a:cubicBezTo>
                  <a:lnTo>
                    <a:pt x="5386" y="5680"/>
                  </a:lnTo>
                  <a:cubicBezTo>
                    <a:pt x="5415" y="5685"/>
                    <a:pt x="5444" y="5687"/>
                    <a:pt x="5474" y="5687"/>
                  </a:cubicBezTo>
                  <a:cubicBezTo>
                    <a:pt x="5475" y="5687"/>
                    <a:pt x="5475" y="5687"/>
                    <a:pt x="5476" y="5687"/>
                  </a:cubicBezTo>
                  <a:cubicBezTo>
                    <a:pt x="5764" y="5687"/>
                    <a:pt x="5988" y="5435"/>
                    <a:pt x="5956" y="5148"/>
                  </a:cubicBezTo>
                  <a:lnTo>
                    <a:pt x="5956" y="5148"/>
                  </a:lnTo>
                  <a:cubicBezTo>
                    <a:pt x="5986" y="5154"/>
                    <a:pt x="6016" y="5156"/>
                    <a:pt x="6046" y="5156"/>
                  </a:cubicBezTo>
                  <a:cubicBezTo>
                    <a:pt x="6327" y="5156"/>
                    <a:pt x="6558" y="4910"/>
                    <a:pt x="6527" y="4618"/>
                  </a:cubicBezTo>
                  <a:lnTo>
                    <a:pt x="6527" y="4618"/>
                  </a:lnTo>
                  <a:cubicBezTo>
                    <a:pt x="6555" y="4623"/>
                    <a:pt x="6584" y="4626"/>
                    <a:pt x="6614" y="4626"/>
                  </a:cubicBezTo>
                  <a:cubicBezTo>
                    <a:pt x="6615" y="4626"/>
                    <a:pt x="6615" y="4626"/>
                    <a:pt x="6616" y="4626"/>
                  </a:cubicBezTo>
                  <a:cubicBezTo>
                    <a:pt x="6938" y="4626"/>
                    <a:pt x="7171" y="4314"/>
                    <a:pt x="7080" y="4004"/>
                  </a:cubicBezTo>
                  <a:cubicBezTo>
                    <a:pt x="7070" y="3974"/>
                    <a:pt x="7060" y="3946"/>
                    <a:pt x="7046" y="3918"/>
                  </a:cubicBezTo>
                  <a:lnTo>
                    <a:pt x="7248" y="3774"/>
                  </a:lnTo>
                  <a:lnTo>
                    <a:pt x="7354" y="3915"/>
                  </a:lnTo>
                  <a:cubicBezTo>
                    <a:pt x="7377" y="3945"/>
                    <a:pt x="7411" y="3960"/>
                    <a:pt x="7446" y="3960"/>
                  </a:cubicBezTo>
                  <a:cubicBezTo>
                    <a:pt x="7471" y="3960"/>
                    <a:pt x="7497" y="3952"/>
                    <a:pt x="7519" y="3935"/>
                  </a:cubicBezTo>
                  <a:lnTo>
                    <a:pt x="7836" y="3682"/>
                  </a:lnTo>
                  <a:cubicBezTo>
                    <a:pt x="7886" y="3643"/>
                    <a:pt x="7896" y="3570"/>
                    <a:pt x="7855" y="3521"/>
                  </a:cubicBezTo>
                  <a:cubicBezTo>
                    <a:pt x="7833" y="3492"/>
                    <a:pt x="7799" y="3477"/>
                    <a:pt x="7765" y="3477"/>
                  </a:cubicBezTo>
                  <a:cubicBezTo>
                    <a:pt x="7740" y="3477"/>
                    <a:pt x="7715" y="3485"/>
                    <a:pt x="7694" y="3502"/>
                  </a:cubicBezTo>
                  <a:lnTo>
                    <a:pt x="7467" y="3682"/>
                  </a:lnTo>
                  <a:lnTo>
                    <a:pt x="5637" y="1279"/>
                  </a:lnTo>
                  <a:lnTo>
                    <a:pt x="6683" y="608"/>
                  </a:lnTo>
                  <a:cubicBezTo>
                    <a:pt x="6739" y="574"/>
                    <a:pt x="6755" y="500"/>
                    <a:pt x="6720" y="446"/>
                  </a:cubicBezTo>
                  <a:cubicBezTo>
                    <a:pt x="6698" y="411"/>
                    <a:pt x="6661" y="393"/>
                    <a:pt x="6623" y="393"/>
                  </a:cubicBezTo>
                  <a:cubicBezTo>
                    <a:pt x="6601" y="393"/>
                    <a:pt x="6578" y="399"/>
                    <a:pt x="6559" y="412"/>
                  </a:cubicBezTo>
                  <a:lnTo>
                    <a:pt x="5407" y="1151"/>
                  </a:lnTo>
                  <a:cubicBezTo>
                    <a:pt x="5350" y="1189"/>
                    <a:pt x="5337" y="1266"/>
                    <a:pt x="5377" y="1320"/>
                  </a:cubicBezTo>
                  <a:lnTo>
                    <a:pt x="5587" y="1594"/>
                  </a:lnTo>
                  <a:lnTo>
                    <a:pt x="5437" y="1709"/>
                  </a:lnTo>
                  <a:lnTo>
                    <a:pt x="4845" y="1512"/>
                  </a:lnTo>
                  <a:cubicBezTo>
                    <a:pt x="4834" y="1510"/>
                    <a:pt x="4822" y="1507"/>
                    <a:pt x="4810" y="1507"/>
                  </a:cubicBezTo>
                  <a:lnTo>
                    <a:pt x="3455" y="1507"/>
                  </a:lnTo>
                  <a:cubicBezTo>
                    <a:pt x="3402" y="1507"/>
                    <a:pt x="3356" y="1543"/>
                    <a:pt x="3343" y="1594"/>
                  </a:cubicBezTo>
                  <a:lnTo>
                    <a:pt x="3266" y="1900"/>
                  </a:lnTo>
                  <a:lnTo>
                    <a:pt x="3075" y="1818"/>
                  </a:lnTo>
                  <a:cubicBezTo>
                    <a:pt x="3059" y="1812"/>
                    <a:pt x="3043" y="1809"/>
                    <a:pt x="3026" y="1809"/>
                  </a:cubicBezTo>
                  <a:cubicBezTo>
                    <a:pt x="3023" y="1809"/>
                    <a:pt x="3019" y="1810"/>
                    <a:pt x="3016" y="1810"/>
                  </a:cubicBezTo>
                  <a:lnTo>
                    <a:pt x="2481" y="1873"/>
                  </a:lnTo>
                  <a:lnTo>
                    <a:pt x="2300" y="1767"/>
                  </a:lnTo>
                  <a:lnTo>
                    <a:pt x="2472" y="1468"/>
                  </a:lnTo>
                  <a:cubicBezTo>
                    <a:pt x="2503" y="1413"/>
                    <a:pt x="2484" y="1343"/>
                    <a:pt x="2430" y="1310"/>
                  </a:cubicBezTo>
                  <a:lnTo>
                    <a:pt x="188" y="15"/>
                  </a:lnTo>
                  <a:cubicBezTo>
                    <a:pt x="170" y="5"/>
                    <a:pt x="151"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4"/>
            <p:cNvSpPr/>
            <p:nvPr/>
          </p:nvSpPr>
          <p:spPr>
            <a:xfrm>
              <a:off x="2147650" y="4377625"/>
              <a:ext cx="22775" cy="16175"/>
            </a:xfrm>
            <a:custGeom>
              <a:avLst/>
              <a:gdLst/>
              <a:ahLst/>
              <a:cxnLst/>
              <a:rect l="l" t="t" r="r" b="b"/>
              <a:pathLst>
                <a:path w="911" h="647" extrusionOk="0">
                  <a:moveTo>
                    <a:pt x="780" y="1"/>
                  </a:moveTo>
                  <a:cubicBezTo>
                    <a:pt x="759" y="1"/>
                    <a:pt x="737" y="7"/>
                    <a:pt x="717" y="20"/>
                  </a:cubicBezTo>
                  <a:lnTo>
                    <a:pt x="70" y="434"/>
                  </a:lnTo>
                  <a:cubicBezTo>
                    <a:pt x="16" y="468"/>
                    <a:pt x="1" y="541"/>
                    <a:pt x="35" y="593"/>
                  </a:cubicBezTo>
                  <a:cubicBezTo>
                    <a:pt x="57" y="628"/>
                    <a:pt x="94" y="647"/>
                    <a:pt x="132" y="647"/>
                  </a:cubicBezTo>
                  <a:cubicBezTo>
                    <a:pt x="154" y="647"/>
                    <a:pt x="175" y="641"/>
                    <a:pt x="195" y="628"/>
                  </a:cubicBezTo>
                  <a:lnTo>
                    <a:pt x="841" y="214"/>
                  </a:lnTo>
                  <a:cubicBezTo>
                    <a:pt x="895" y="179"/>
                    <a:pt x="911" y="107"/>
                    <a:pt x="876" y="53"/>
                  </a:cubicBezTo>
                  <a:cubicBezTo>
                    <a:pt x="855" y="19"/>
                    <a:pt x="818" y="1"/>
                    <a:pt x="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54"/>
          <p:cNvGrpSpPr/>
          <p:nvPr/>
        </p:nvGrpSpPr>
        <p:grpSpPr>
          <a:xfrm>
            <a:off x="4385895" y="4087106"/>
            <a:ext cx="378478" cy="340381"/>
            <a:chOff x="3185475" y="4370650"/>
            <a:chExt cx="201425" cy="181150"/>
          </a:xfrm>
        </p:grpSpPr>
        <p:sp>
          <p:nvSpPr>
            <p:cNvPr id="721" name="Google Shape;721;p54"/>
            <p:cNvSpPr/>
            <p:nvPr/>
          </p:nvSpPr>
          <p:spPr>
            <a:xfrm>
              <a:off x="3268550" y="4407150"/>
              <a:ext cx="16225" cy="27850"/>
            </a:xfrm>
            <a:custGeom>
              <a:avLst/>
              <a:gdLst/>
              <a:ahLst/>
              <a:cxnLst/>
              <a:rect l="l" t="t" r="r" b="b"/>
              <a:pathLst>
                <a:path w="649" h="1114" extrusionOk="0">
                  <a:moveTo>
                    <a:pt x="309" y="224"/>
                  </a:moveTo>
                  <a:lnTo>
                    <a:pt x="309" y="429"/>
                  </a:lnTo>
                  <a:cubicBezTo>
                    <a:pt x="227" y="396"/>
                    <a:pt x="200" y="369"/>
                    <a:pt x="200" y="320"/>
                  </a:cubicBezTo>
                  <a:cubicBezTo>
                    <a:pt x="200" y="259"/>
                    <a:pt x="251" y="233"/>
                    <a:pt x="309" y="224"/>
                  </a:cubicBezTo>
                  <a:close/>
                  <a:moveTo>
                    <a:pt x="380" y="643"/>
                  </a:moveTo>
                  <a:cubicBezTo>
                    <a:pt x="464" y="680"/>
                    <a:pt x="481" y="721"/>
                    <a:pt x="481" y="768"/>
                  </a:cubicBezTo>
                  <a:cubicBezTo>
                    <a:pt x="481" y="830"/>
                    <a:pt x="441" y="866"/>
                    <a:pt x="380" y="878"/>
                  </a:cubicBezTo>
                  <a:lnTo>
                    <a:pt x="380" y="643"/>
                  </a:lnTo>
                  <a:close/>
                  <a:moveTo>
                    <a:pt x="344" y="1"/>
                  </a:moveTo>
                  <a:cubicBezTo>
                    <a:pt x="324" y="1"/>
                    <a:pt x="298" y="14"/>
                    <a:pt x="298" y="34"/>
                  </a:cubicBezTo>
                  <a:lnTo>
                    <a:pt x="298" y="72"/>
                  </a:lnTo>
                  <a:cubicBezTo>
                    <a:pt x="139" y="93"/>
                    <a:pt x="34" y="180"/>
                    <a:pt x="34" y="337"/>
                  </a:cubicBezTo>
                  <a:cubicBezTo>
                    <a:pt x="34" y="503"/>
                    <a:pt x="158" y="555"/>
                    <a:pt x="298" y="610"/>
                  </a:cubicBezTo>
                  <a:lnTo>
                    <a:pt x="298" y="880"/>
                  </a:lnTo>
                  <a:cubicBezTo>
                    <a:pt x="227" y="871"/>
                    <a:pt x="193" y="845"/>
                    <a:pt x="125" y="792"/>
                  </a:cubicBezTo>
                  <a:cubicBezTo>
                    <a:pt x="112" y="783"/>
                    <a:pt x="99" y="778"/>
                    <a:pt x="86" y="778"/>
                  </a:cubicBezTo>
                  <a:cubicBezTo>
                    <a:pt x="67" y="778"/>
                    <a:pt x="48" y="790"/>
                    <a:pt x="33" y="812"/>
                  </a:cubicBezTo>
                  <a:cubicBezTo>
                    <a:pt x="1" y="857"/>
                    <a:pt x="5" y="894"/>
                    <a:pt x="33" y="932"/>
                  </a:cubicBezTo>
                  <a:cubicBezTo>
                    <a:pt x="86" y="1002"/>
                    <a:pt x="199" y="1041"/>
                    <a:pt x="300" y="1041"/>
                  </a:cubicBezTo>
                  <a:lnTo>
                    <a:pt x="300" y="1080"/>
                  </a:lnTo>
                  <a:cubicBezTo>
                    <a:pt x="300" y="1099"/>
                    <a:pt x="321" y="1114"/>
                    <a:pt x="345" y="1114"/>
                  </a:cubicBezTo>
                  <a:cubicBezTo>
                    <a:pt x="367" y="1114"/>
                    <a:pt x="391" y="1099"/>
                    <a:pt x="391" y="1080"/>
                  </a:cubicBezTo>
                  <a:lnTo>
                    <a:pt x="391" y="1037"/>
                  </a:lnTo>
                  <a:cubicBezTo>
                    <a:pt x="534" y="1016"/>
                    <a:pt x="648" y="925"/>
                    <a:pt x="648" y="749"/>
                  </a:cubicBezTo>
                  <a:cubicBezTo>
                    <a:pt x="647" y="585"/>
                    <a:pt x="543" y="515"/>
                    <a:pt x="391" y="458"/>
                  </a:cubicBezTo>
                  <a:lnTo>
                    <a:pt x="391" y="220"/>
                  </a:lnTo>
                  <a:cubicBezTo>
                    <a:pt x="426" y="223"/>
                    <a:pt x="460" y="232"/>
                    <a:pt x="491" y="248"/>
                  </a:cubicBezTo>
                  <a:cubicBezTo>
                    <a:pt x="506" y="255"/>
                    <a:pt x="529" y="270"/>
                    <a:pt x="553" y="270"/>
                  </a:cubicBezTo>
                  <a:cubicBezTo>
                    <a:pt x="572" y="270"/>
                    <a:pt x="590" y="261"/>
                    <a:pt x="607" y="235"/>
                  </a:cubicBezTo>
                  <a:cubicBezTo>
                    <a:pt x="624" y="205"/>
                    <a:pt x="636" y="157"/>
                    <a:pt x="600" y="126"/>
                  </a:cubicBezTo>
                  <a:cubicBezTo>
                    <a:pt x="547" y="83"/>
                    <a:pt x="456" y="69"/>
                    <a:pt x="391" y="69"/>
                  </a:cubicBezTo>
                  <a:lnTo>
                    <a:pt x="391" y="34"/>
                  </a:lnTo>
                  <a:cubicBezTo>
                    <a:pt x="391" y="14"/>
                    <a:pt x="366"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4"/>
            <p:cNvSpPr/>
            <p:nvPr/>
          </p:nvSpPr>
          <p:spPr>
            <a:xfrm>
              <a:off x="3298075" y="4380200"/>
              <a:ext cx="48250" cy="46400"/>
            </a:xfrm>
            <a:custGeom>
              <a:avLst/>
              <a:gdLst/>
              <a:ahLst/>
              <a:cxnLst/>
              <a:rect l="l" t="t" r="r" b="b"/>
              <a:pathLst>
                <a:path w="1930" h="1856" extrusionOk="0">
                  <a:moveTo>
                    <a:pt x="1001" y="231"/>
                  </a:moveTo>
                  <a:cubicBezTo>
                    <a:pt x="1091" y="231"/>
                    <a:pt x="1182" y="248"/>
                    <a:pt x="1268" y="284"/>
                  </a:cubicBezTo>
                  <a:cubicBezTo>
                    <a:pt x="1528" y="392"/>
                    <a:pt x="1698" y="645"/>
                    <a:pt x="1698" y="928"/>
                  </a:cubicBezTo>
                  <a:cubicBezTo>
                    <a:pt x="1698" y="1311"/>
                    <a:pt x="1386" y="1624"/>
                    <a:pt x="1002" y="1624"/>
                  </a:cubicBezTo>
                  <a:cubicBezTo>
                    <a:pt x="719" y="1624"/>
                    <a:pt x="466" y="1454"/>
                    <a:pt x="357" y="1194"/>
                  </a:cubicBezTo>
                  <a:cubicBezTo>
                    <a:pt x="249" y="933"/>
                    <a:pt x="310" y="634"/>
                    <a:pt x="509" y="435"/>
                  </a:cubicBezTo>
                  <a:cubicBezTo>
                    <a:pt x="642" y="302"/>
                    <a:pt x="820" y="231"/>
                    <a:pt x="1001" y="231"/>
                  </a:cubicBezTo>
                  <a:close/>
                  <a:moveTo>
                    <a:pt x="1002" y="0"/>
                  </a:moveTo>
                  <a:cubicBezTo>
                    <a:pt x="626" y="0"/>
                    <a:pt x="288" y="225"/>
                    <a:pt x="144" y="572"/>
                  </a:cubicBezTo>
                  <a:cubicBezTo>
                    <a:pt x="0" y="920"/>
                    <a:pt x="80" y="1318"/>
                    <a:pt x="345" y="1583"/>
                  </a:cubicBezTo>
                  <a:cubicBezTo>
                    <a:pt x="523" y="1761"/>
                    <a:pt x="761" y="1855"/>
                    <a:pt x="1002" y="1855"/>
                  </a:cubicBezTo>
                  <a:cubicBezTo>
                    <a:pt x="1122" y="1855"/>
                    <a:pt x="1242" y="1832"/>
                    <a:pt x="1356" y="1785"/>
                  </a:cubicBezTo>
                  <a:cubicBezTo>
                    <a:pt x="1703" y="1641"/>
                    <a:pt x="1929" y="1303"/>
                    <a:pt x="1929" y="928"/>
                  </a:cubicBezTo>
                  <a:cubicBezTo>
                    <a:pt x="1928" y="415"/>
                    <a:pt x="1513"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4"/>
            <p:cNvSpPr/>
            <p:nvPr/>
          </p:nvSpPr>
          <p:spPr>
            <a:xfrm>
              <a:off x="3241400" y="4370650"/>
              <a:ext cx="113975" cy="82900"/>
            </a:xfrm>
            <a:custGeom>
              <a:avLst/>
              <a:gdLst/>
              <a:ahLst/>
              <a:cxnLst/>
              <a:rect l="l" t="t" r="r" b="b"/>
              <a:pathLst>
                <a:path w="4559" h="3316" extrusionOk="0">
                  <a:moveTo>
                    <a:pt x="1417" y="1309"/>
                  </a:moveTo>
                  <a:cubicBezTo>
                    <a:pt x="1643" y="1309"/>
                    <a:pt x="1864" y="1420"/>
                    <a:pt x="1997" y="1619"/>
                  </a:cubicBezTo>
                  <a:cubicBezTo>
                    <a:pt x="2022" y="1722"/>
                    <a:pt x="2059" y="1821"/>
                    <a:pt x="2109" y="1914"/>
                  </a:cubicBezTo>
                  <a:cubicBezTo>
                    <a:pt x="2156" y="2266"/>
                    <a:pt x="1931" y="2597"/>
                    <a:pt x="1588" y="2683"/>
                  </a:cubicBezTo>
                  <a:cubicBezTo>
                    <a:pt x="1530" y="2697"/>
                    <a:pt x="1473" y="2704"/>
                    <a:pt x="1416" y="2704"/>
                  </a:cubicBezTo>
                  <a:cubicBezTo>
                    <a:pt x="1133" y="2704"/>
                    <a:pt x="869" y="2529"/>
                    <a:pt x="765" y="2253"/>
                  </a:cubicBezTo>
                  <a:cubicBezTo>
                    <a:pt x="640" y="1922"/>
                    <a:pt x="784" y="1549"/>
                    <a:pt x="1099" y="1386"/>
                  </a:cubicBezTo>
                  <a:cubicBezTo>
                    <a:pt x="1200" y="1334"/>
                    <a:pt x="1309" y="1309"/>
                    <a:pt x="1417" y="1309"/>
                  </a:cubicBezTo>
                  <a:close/>
                  <a:moveTo>
                    <a:pt x="1419" y="928"/>
                  </a:moveTo>
                  <a:cubicBezTo>
                    <a:pt x="1609" y="928"/>
                    <a:pt x="1802" y="978"/>
                    <a:pt x="1979" y="1086"/>
                  </a:cubicBezTo>
                  <a:cubicBezTo>
                    <a:pt x="1970" y="1141"/>
                    <a:pt x="1964" y="1198"/>
                    <a:pt x="1962" y="1255"/>
                  </a:cubicBezTo>
                  <a:cubicBezTo>
                    <a:pt x="1799" y="1137"/>
                    <a:pt x="1609" y="1079"/>
                    <a:pt x="1418" y="1079"/>
                  </a:cubicBezTo>
                  <a:cubicBezTo>
                    <a:pt x="1220" y="1079"/>
                    <a:pt x="1021" y="1143"/>
                    <a:pt x="855" y="1269"/>
                  </a:cubicBezTo>
                  <a:cubicBezTo>
                    <a:pt x="529" y="1518"/>
                    <a:pt x="407" y="1951"/>
                    <a:pt x="551" y="2334"/>
                  </a:cubicBezTo>
                  <a:cubicBezTo>
                    <a:pt x="688" y="2697"/>
                    <a:pt x="1036" y="2934"/>
                    <a:pt x="1420" y="2934"/>
                  </a:cubicBezTo>
                  <a:cubicBezTo>
                    <a:pt x="1440" y="2934"/>
                    <a:pt x="1461" y="2933"/>
                    <a:pt x="1481" y="2932"/>
                  </a:cubicBezTo>
                  <a:cubicBezTo>
                    <a:pt x="1890" y="2904"/>
                    <a:pt x="2231" y="2611"/>
                    <a:pt x="2323" y="2213"/>
                  </a:cubicBezTo>
                  <a:cubicBezTo>
                    <a:pt x="2362" y="2253"/>
                    <a:pt x="2403" y="2292"/>
                    <a:pt x="2448" y="2327"/>
                  </a:cubicBezTo>
                  <a:cubicBezTo>
                    <a:pt x="2308" y="2777"/>
                    <a:pt x="1892" y="3085"/>
                    <a:pt x="1421" y="3085"/>
                  </a:cubicBezTo>
                  <a:cubicBezTo>
                    <a:pt x="1420" y="3085"/>
                    <a:pt x="1419" y="3085"/>
                    <a:pt x="1418" y="3085"/>
                  </a:cubicBezTo>
                  <a:cubicBezTo>
                    <a:pt x="704" y="3085"/>
                    <a:pt x="186" y="2403"/>
                    <a:pt x="380" y="1715"/>
                  </a:cubicBezTo>
                  <a:cubicBezTo>
                    <a:pt x="517" y="1227"/>
                    <a:pt x="957" y="928"/>
                    <a:pt x="1419" y="928"/>
                  </a:cubicBezTo>
                  <a:close/>
                  <a:moveTo>
                    <a:pt x="3268" y="0"/>
                  </a:moveTo>
                  <a:cubicBezTo>
                    <a:pt x="2723" y="0"/>
                    <a:pt x="2232" y="340"/>
                    <a:pt x="2041" y="856"/>
                  </a:cubicBezTo>
                  <a:cubicBezTo>
                    <a:pt x="1845" y="750"/>
                    <a:pt x="1630" y="698"/>
                    <a:pt x="1417" y="698"/>
                  </a:cubicBezTo>
                  <a:cubicBezTo>
                    <a:pt x="1107" y="698"/>
                    <a:pt x="800" y="808"/>
                    <a:pt x="556" y="1020"/>
                  </a:cubicBezTo>
                  <a:cubicBezTo>
                    <a:pt x="146" y="1380"/>
                    <a:pt x="0" y="1957"/>
                    <a:pt x="193" y="2469"/>
                  </a:cubicBezTo>
                  <a:cubicBezTo>
                    <a:pt x="385" y="2978"/>
                    <a:pt x="872" y="3316"/>
                    <a:pt x="1416" y="3316"/>
                  </a:cubicBezTo>
                  <a:cubicBezTo>
                    <a:pt x="1418" y="3316"/>
                    <a:pt x="1420" y="3316"/>
                    <a:pt x="1422" y="3315"/>
                  </a:cubicBezTo>
                  <a:cubicBezTo>
                    <a:pt x="1969" y="3314"/>
                    <a:pt x="2456" y="2974"/>
                    <a:pt x="2646" y="2461"/>
                  </a:cubicBezTo>
                  <a:cubicBezTo>
                    <a:pt x="2841" y="2567"/>
                    <a:pt x="3055" y="2619"/>
                    <a:pt x="3268" y="2619"/>
                  </a:cubicBezTo>
                  <a:cubicBezTo>
                    <a:pt x="3561" y="2619"/>
                    <a:pt x="3851" y="2521"/>
                    <a:pt x="4089" y="2330"/>
                  </a:cubicBezTo>
                  <a:cubicBezTo>
                    <a:pt x="4316" y="2146"/>
                    <a:pt x="4476" y="1890"/>
                    <a:pt x="4544" y="1606"/>
                  </a:cubicBezTo>
                  <a:cubicBezTo>
                    <a:pt x="4557" y="1543"/>
                    <a:pt x="4519" y="1481"/>
                    <a:pt x="4458" y="1466"/>
                  </a:cubicBezTo>
                  <a:cubicBezTo>
                    <a:pt x="4449" y="1464"/>
                    <a:pt x="4440" y="1463"/>
                    <a:pt x="4432" y="1463"/>
                  </a:cubicBezTo>
                  <a:cubicBezTo>
                    <a:pt x="4378" y="1463"/>
                    <a:pt x="4331" y="1499"/>
                    <a:pt x="4319" y="1553"/>
                  </a:cubicBezTo>
                  <a:cubicBezTo>
                    <a:pt x="4219" y="1987"/>
                    <a:pt x="3863" y="2314"/>
                    <a:pt x="3422" y="2377"/>
                  </a:cubicBezTo>
                  <a:cubicBezTo>
                    <a:pt x="3371" y="2385"/>
                    <a:pt x="3320" y="2388"/>
                    <a:pt x="3269" y="2388"/>
                  </a:cubicBezTo>
                  <a:cubicBezTo>
                    <a:pt x="2884" y="2388"/>
                    <a:pt x="2522" y="2181"/>
                    <a:pt x="2331" y="1839"/>
                  </a:cubicBezTo>
                  <a:cubicBezTo>
                    <a:pt x="2310" y="1730"/>
                    <a:pt x="2270" y="1626"/>
                    <a:pt x="2214" y="1531"/>
                  </a:cubicBezTo>
                  <a:cubicBezTo>
                    <a:pt x="2072" y="863"/>
                    <a:pt x="2586" y="231"/>
                    <a:pt x="3269" y="231"/>
                  </a:cubicBezTo>
                  <a:cubicBezTo>
                    <a:pt x="3270" y="231"/>
                    <a:pt x="3271" y="231"/>
                    <a:pt x="3272" y="231"/>
                  </a:cubicBezTo>
                  <a:cubicBezTo>
                    <a:pt x="3773" y="231"/>
                    <a:pt x="4207" y="577"/>
                    <a:pt x="4319" y="1066"/>
                  </a:cubicBezTo>
                  <a:cubicBezTo>
                    <a:pt x="4330" y="1119"/>
                    <a:pt x="4378" y="1155"/>
                    <a:pt x="4431" y="1155"/>
                  </a:cubicBezTo>
                  <a:cubicBezTo>
                    <a:pt x="4439" y="1155"/>
                    <a:pt x="4448" y="1154"/>
                    <a:pt x="4458" y="1152"/>
                  </a:cubicBezTo>
                  <a:cubicBezTo>
                    <a:pt x="4519" y="1139"/>
                    <a:pt x="4558" y="1077"/>
                    <a:pt x="4544" y="1014"/>
                  </a:cubicBezTo>
                  <a:cubicBezTo>
                    <a:pt x="4413" y="451"/>
                    <a:pt x="3929" y="39"/>
                    <a:pt x="3351" y="3"/>
                  </a:cubicBezTo>
                  <a:cubicBezTo>
                    <a:pt x="3323" y="1"/>
                    <a:pt x="3296" y="0"/>
                    <a:pt x="3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4"/>
            <p:cNvSpPr/>
            <p:nvPr/>
          </p:nvSpPr>
          <p:spPr>
            <a:xfrm>
              <a:off x="3315100" y="4389725"/>
              <a:ext cx="15950" cy="27850"/>
            </a:xfrm>
            <a:custGeom>
              <a:avLst/>
              <a:gdLst/>
              <a:ahLst/>
              <a:cxnLst/>
              <a:rect l="l" t="t" r="r" b="b"/>
              <a:pathLst>
                <a:path w="638" h="1114" extrusionOk="0">
                  <a:moveTo>
                    <a:pt x="298" y="224"/>
                  </a:moveTo>
                  <a:lnTo>
                    <a:pt x="298" y="428"/>
                  </a:lnTo>
                  <a:cubicBezTo>
                    <a:pt x="216" y="396"/>
                    <a:pt x="189" y="369"/>
                    <a:pt x="189" y="318"/>
                  </a:cubicBezTo>
                  <a:cubicBezTo>
                    <a:pt x="189" y="260"/>
                    <a:pt x="240" y="233"/>
                    <a:pt x="298" y="224"/>
                  </a:cubicBezTo>
                  <a:close/>
                  <a:moveTo>
                    <a:pt x="369" y="642"/>
                  </a:moveTo>
                  <a:cubicBezTo>
                    <a:pt x="453" y="680"/>
                    <a:pt x="470" y="720"/>
                    <a:pt x="470" y="768"/>
                  </a:cubicBezTo>
                  <a:cubicBezTo>
                    <a:pt x="470" y="829"/>
                    <a:pt x="430" y="866"/>
                    <a:pt x="369" y="878"/>
                  </a:cubicBezTo>
                  <a:lnTo>
                    <a:pt x="369" y="642"/>
                  </a:lnTo>
                  <a:close/>
                  <a:moveTo>
                    <a:pt x="334" y="0"/>
                  </a:moveTo>
                  <a:cubicBezTo>
                    <a:pt x="313" y="0"/>
                    <a:pt x="289" y="14"/>
                    <a:pt x="289" y="34"/>
                  </a:cubicBezTo>
                  <a:lnTo>
                    <a:pt x="289" y="72"/>
                  </a:lnTo>
                  <a:cubicBezTo>
                    <a:pt x="128" y="93"/>
                    <a:pt x="25" y="179"/>
                    <a:pt x="25" y="337"/>
                  </a:cubicBezTo>
                  <a:cubicBezTo>
                    <a:pt x="25" y="508"/>
                    <a:pt x="157" y="559"/>
                    <a:pt x="289" y="610"/>
                  </a:cubicBezTo>
                  <a:lnTo>
                    <a:pt x="289" y="881"/>
                  </a:lnTo>
                  <a:cubicBezTo>
                    <a:pt x="213" y="871"/>
                    <a:pt x="178" y="840"/>
                    <a:pt x="114" y="792"/>
                  </a:cubicBezTo>
                  <a:cubicBezTo>
                    <a:pt x="101" y="782"/>
                    <a:pt x="88" y="778"/>
                    <a:pt x="76" y="778"/>
                  </a:cubicBezTo>
                  <a:cubicBezTo>
                    <a:pt x="32" y="778"/>
                    <a:pt x="1" y="839"/>
                    <a:pt x="1" y="874"/>
                  </a:cubicBezTo>
                  <a:cubicBezTo>
                    <a:pt x="1" y="894"/>
                    <a:pt x="9" y="916"/>
                    <a:pt x="22" y="932"/>
                  </a:cubicBezTo>
                  <a:cubicBezTo>
                    <a:pt x="75" y="1003"/>
                    <a:pt x="190" y="1041"/>
                    <a:pt x="289" y="1041"/>
                  </a:cubicBezTo>
                  <a:lnTo>
                    <a:pt x="289" y="1080"/>
                  </a:lnTo>
                  <a:cubicBezTo>
                    <a:pt x="289" y="1099"/>
                    <a:pt x="310" y="1113"/>
                    <a:pt x="334" y="1113"/>
                  </a:cubicBezTo>
                  <a:cubicBezTo>
                    <a:pt x="355" y="1113"/>
                    <a:pt x="380" y="1099"/>
                    <a:pt x="380" y="1080"/>
                  </a:cubicBezTo>
                  <a:lnTo>
                    <a:pt x="380" y="1037"/>
                  </a:lnTo>
                  <a:cubicBezTo>
                    <a:pt x="523" y="1015"/>
                    <a:pt x="637" y="925"/>
                    <a:pt x="637" y="750"/>
                  </a:cubicBezTo>
                  <a:cubicBezTo>
                    <a:pt x="636" y="580"/>
                    <a:pt x="527" y="512"/>
                    <a:pt x="380" y="459"/>
                  </a:cubicBezTo>
                  <a:lnTo>
                    <a:pt x="380" y="220"/>
                  </a:lnTo>
                  <a:cubicBezTo>
                    <a:pt x="430" y="224"/>
                    <a:pt x="456" y="234"/>
                    <a:pt x="512" y="263"/>
                  </a:cubicBezTo>
                  <a:cubicBezTo>
                    <a:pt x="521" y="268"/>
                    <a:pt x="531" y="270"/>
                    <a:pt x="541" y="270"/>
                  </a:cubicBezTo>
                  <a:cubicBezTo>
                    <a:pt x="563" y="270"/>
                    <a:pt x="585" y="257"/>
                    <a:pt x="596" y="234"/>
                  </a:cubicBezTo>
                  <a:cubicBezTo>
                    <a:pt x="613" y="205"/>
                    <a:pt x="625" y="156"/>
                    <a:pt x="589" y="125"/>
                  </a:cubicBezTo>
                  <a:cubicBezTo>
                    <a:pt x="536" y="82"/>
                    <a:pt x="447" y="69"/>
                    <a:pt x="380" y="69"/>
                  </a:cubicBezTo>
                  <a:lnTo>
                    <a:pt x="380" y="34"/>
                  </a:lnTo>
                  <a:cubicBezTo>
                    <a:pt x="380" y="14"/>
                    <a:pt x="356"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4"/>
            <p:cNvSpPr/>
            <p:nvPr/>
          </p:nvSpPr>
          <p:spPr>
            <a:xfrm>
              <a:off x="3185475" y="4435900"/>
              <a:ext cx="201425" cy="115900"/>
            </a:xfrm>
            <a:custGeom>
              <a:avLst/>
              <a:gdLst/>
              <a:ahLst/>
              <a:cxnLst/>
              <a:rect l="l" t="t" r="r" b="b"/>
              <a:pathLst>
                <a:path w="8057" h="4636" extrusionOk="0">
                  <a:moveTo>
                    <a:pt x="2562" y="1376"/>
                  </a:moveTo>
                  <a:cubicBezTo>
                    <a:pt x="2574" y="1376"/>
                    <a:pt x="2586" y="1383"/>
                    <a:pt x="2590" y="1395"/>
                  </a:cubicBezTo>
                  <a:cubicBezTo>
                    <a:pt x="2639" y="1521"/>
                    <a:pt x="3361" y="3442"/>
                    <a:pt x="3390" y="3514"/>
                  </a:cubicBezTo>
                  <a:cubicBezTo>
                    <a:pt x="3395" y="3528"/>
                    <a:pt x="3387" y="3545"/>
                    <a:pt x="3372" y="3550"/>
                  </a:cubicBezTo>
                  <a:lnTo>
                    <a:pt x="2858" y="3744"/>
                  </a:lnTo>
                  <a:lnTo>
                    <a:pt x="2040" y="1571"/>
                  </a:lnTo>
                  <a:lnTo>
                    <a:pt x="2552" y="1377"/>
                  </a:lnTo>
                  <a:cubicBezTo>
                    <a:pt x="2556" y="1376"/>
                    <a:pt x="2559" y="1376"/>
                    <a:pt x="2562" y="1376"/>
                  </a:cubicBezTo>
                  <a:close/>
                  <a:moveTo>
                    <a:pt x="1823" y="1652"/>
                  </a:moveTo>
                  <a:lnTo>
                    <a:pt x="2643" y="3826"/>
                  </a:lnTo>
                  <a:lnTo>
                    <a:pt x="1119" y="4401"/>
                  </a:lnTo>
                  <a:cubicBezTo>
                    <a:pt x="1113" y="4402"/>
                    <a:pt x="1108" y="4403"/>
                    <a:pt x="1103" y="4403"/>
                  </a:cubicBezTo>
                  <a:cubicBezTo>
                    <a:pt x="1082" y="4403"/>
                    <a:pt x="1063" y="4392"/>
                    <a:pt x="1056" y="4372"/>
                  </a:cubicBezTo>
                  <a:lnTo>
                    <a:pt x="271" y="2289"/>
                  </a:lnTo>
                  <a:cubicBezTo>
                    <a:pt x="261" y="2263"/>
                    <a:pt x="275" y="2236"/>
                    <a:pt x="299" y="2227"/>
                  </a:cubicBezTo>
                  <a:lnTo>
                    <a:pt x="1823" y="1652"/>
                  </a:lnTo>
                  <a:close/>
                  <a:moveTo>
                    <a:pt x="7385" y="0"/>
                  </a:moveTo>
                  <a:cubicBezTo>
                    <a:pt x="7209" y="0"/>
                    <a:pt x="7040" y="92"/>
                    <a:pt x="6911" y="213"/>
                  </a:cubicBezTo>
                  <a:lnTo>
                    <a:pt x="5678" y="1236"/>
                  </a:lnTo>
                  <a:cubicBezTo>
                    <a:pt x="5608" y="1085"/>
                    <a:pt x="5461" y="933"/>
                    <a:pt x="5180" y="933"/>
                  </a:cubicBezTo>
                  <a:cubicBezTo>
                    <a:pt x="4861" y="933"/>
                    <a:pt x="4619" y="931"/>
                    <a:pt x="4429" y="931"/>
                  </a:cubicBezTo>
                  <a:cubicBezTo>
                    <a:pt x="3937" y="931"/>
                    <a:pt x="3801" y="942"/>
                    <a:pt x="3604" y="1018"/>
                  </a:cubicBezTo>
                  <a:lnTo>
                    <a:pt x="3600" y="1018"/>
                  </a:lnTo>
                  <a:lnTo>
                    <a:pt x="2818" y="1342"/>
                  </a:lnTo>
                  <a:lnTo>
                    <a:pt x="2807" y="1313"/>
                  </a:lnTo>
                  <a:cubicBezTo>
                    <a:pt x="2767" y="1209"/>
                    <a:pt x="2669" y="1145"/>
                    <a:pt x="2564" y="1145"/>
                  </a:cubicBezTo>
                  <a:cubicBezTo>
                    <a:pt x="2533" y="1145"/>
                    <a:pt x="2502" y="1150"/>
                    <a:pt x="2472" y="1162"/>
                  </a:cubicBezTo>
                  <a:lnTo>
                    <a:pt x="1878" y="1385"/>
                  </a:lnTo>
                  <a:lnTo>
                    <a:pt x="218" y="2011"/>
                  </a:lnTo>
                  <a:cubicBezTo>
                    <a:pt x="73" y="2065"/>
                    <a:pt x="0" y="2227"/>
                    <a:pt x="55" y="2371"/>
                  </a:cubicBezTo>
                  <a:lnTo>
                    <a:pt x="840" y="4455"/>
                  </a:lnTo>
                  <a:cubicBezTo>
                    <a:pt x="882" y="4566"/>
                    <a:pt x="989" y="4635"/>
                    <a:pt x="1102" y="4635"/>
                  </a:cubicBezTo>
                  <a:cubicBezTo>
                    <a:pt x="1134" y="4635"/>
                    <a:pt x="1167" y="4629"/>
                    <a:pt x="1200" y="4617"/>
                  </a:cubicBezTo>
                  <a:lnTo>
                    <a:pt x="2831" y="4002"/>
                  </a:lnTo>
                  <a:lnTo>
                    <a:pt x="3454" y="3768"/>
                  </a:lnTo>
                  <a:cubicBezTo>
                    <a:pt x="3588" y="3717"/>
                    <a:pt x="3656" y="3567"/>
                    <a:pt x="3605" y="3433"/>
                  </a:cubicBezTo>
                  <a:lnTo>
                    <a:pt x="3596" y="3406"/>
                  </a:lnTo>
                  <a:cubicBezTo>
                    <a:pt x="4004" y="3232"/>
                    <a:pt x="4013" y="3212"/>
                    <a:pt x="4437" y="3211"/>
                  </a:cubicBezTo>
                  <a:cubicBezTo>
                    <a:pt x="4500" y="3209"/>
                    <a:pt x="4551" y="3158"/>
                    <a:pt x="4551" y="3095"/>
                  </a:cubicBezTo>
                  <a:cubicBezTo>
                    <a:pt x="4551" y="3030"/>
                    <a:pt x="4500" y="2979"/>
                    <a:pt x="4437" y="2979"/>
                  </a:cubicBezTo>
                  <a:cubicBezTo>
                    <a:pt x="3975" y="2982"/>
                    <a:pt x="3935" y="3010"/>
                    <a:pt x="3514" y="3189"/>
                  </a:cubicBezTo>
                  <a:lnTo>
                    <a:pt x="2900" y="1559"/>
                  </a:lnTo>
                  <a:lnTo>
                    <a:pt x="3687" y="1233"/>
                  </a:lnTo>
                  <a:cubicBezTo>
                    <a:pt x="3846" y="1173"/>
                    <a:pt x="3959" y="1164"/>
                    <a:pt x="4395" y="1164"/>
                  </a:cubicBezTo>
                  <a:cubicBezTo>
                    <a:pt x="4585" y="1164"/>
                    <a:pt x="4837" y="1166"/>
                    <a:pt x="5181" y="1166"/>
                  </a:cubicBezTo>
                  <a:cubicBezTo>
                    <a:pt x="5307" y="1166"/>
                    <a:pt x="5394" y="1209"/>
                    <a:pt x="5448" y="1298"/>
                  </a:cubicBezTo>
                  <a:cubicBezTo>
                    <a:pt x="5474" y="1342"/>
                    <a:pt x="5491" y="1392"/>
                    <a:pt x="5498" y="1443"/>
                  </a:cubicBezTo>
                  <a:cubicBezTo>
                    <a:pt x="5494" y="1489"/>
                    <a:pt x="5467" y="1699"/>
                    <a:pt x="5260" y="1734"/>
                  </a:cubicBezTo>
                  <a:cubicBezTo>
                    <a:pt x="4943" y="1788"/>
                    <a:pt x="4261" y="1885"/>
                    <a:pt x="4254" y="1886"/>
                  </a:cubicBezTo>
                  <a:cubicBezTo>
                    <a:pt x="4193" y="1894"/>
                    <a:pt x="4149" y="1948"/>
                    <a:pt x="4154" y="2010"/>
                  </a:cubicBezTo>
                  <a:cubicBezTo>
                    <a:pt x="4158" y="2070"/>
                    <a:pt x="4208" y="2116"/>
                    <a:pt x="4268" y="2116"/>
                  </a:cubicBezTo>
                  <a:cubicBezTo>
                    <a:pt x="4268" y="2116"/>
                    <a:pt x="4269" y="2116"/>
                    <a:pt x="4270" y="2116"/>
                  </a:cubicBezTo>
                  <a:cubicBezTo>
                    <a:pt x="4277" y="2116"/>
                    <a:pt x="4282" y="2116"/>
                    <a:pt x="4288" y="2115"/>
                  </a:cubicBezTo>
                  <a:cubicBezTo>
                    <a:pt x="4294" y="2114"/>
                    <a:pt x="4980" y="2015"/>
                    <a:pt x="5300" y="1961"/>
                  </a:cubicBezTo>
                  <a:cubicBezTo>
                    <a:pt x="5592" y="1912"/>
                    <a:pt x="5701" y="1663"/>
                    <a:pt x="5724" y="1500"/>
                  </a:cubicBezTo>
                  <a:lnTo>
                    <a:pt x="7061" y="392"/>
                  </a:lnTo>
                  <a:lnTo>
                    <a:pt x="7065" y="388"/>
                  </a:lnTo>
                  <a:lnTo>
                    <a:pt x="7070" y="382"/>
                  </a:lnTo>
                  <a:cubicBezTo>
                    <a:pt x="7154" y="305"/>
                    <a:pt x="7263" y="231"/>
                    <a:pt x="7380" y="231"/>
                  </a:cubicBezTo>
                  <a:cubicBezTo>
                    <a:pt x="7450" y="231"/>
                    <a:pt x="7521" y="257"/>
                    <a:pt x="7592" y="322"/>
                  </a:cubicBezTo>
                  <a:cubicBezTo>
                    <a:pt x="7808" y="536"/>
                    <a:pt x="7610" y="790"/>
                    <a:pt x="7564" y="843"/>
                  </a:cubicBezTo>
                  <a:lnTo>
                    <a:pt x="5876" y="2656"/>
                  </a:lnTo>
                  <a:cubicBezTo>
                    <a:pt x="5876" y="2657"/>
                    <a:pt x="5875" y="2659"/>
                    <a:pt x="5875" y="2659"/>
                  </a:cubicBezTo>
                  <a:cubicBezTo>
                    <a:pt x="5638" y="2931"/>
                    <a:pt x="5317" y="2975"/>
                    <a:pt x="5188" y="2982"/>
                  </a:cubicBezTo>
                  <a:lnTo>
                    <a:pt x="4977" y="2982"/>
                  </a:lnTo>
                  <a:cubicBezTo>
                    <a:pt x="4915" y="2985"/>
                    <a:pt x="4865" y="3036"/>
                    <a:pt x="4865" y="3098"/>
                  </a:cubicBezTo>
                  <a:cubicBezTo>
                    <a:pt x="4865" y="3160"/>
                    <a:pt x="4915" y="3211"/>
                    <a:pt x="4977" y="3213"/>
                  </a:cubicBezTo>
                  <a:lnTo>
                    <a:pt x="5198" y="3213"/>
                  </a:lnTo>
                  <a:cubicBezTo>
                    <a:pt x="5355" y="3205"/>
                    <a:pt x="5751" y="3151"/>
                    <a:pt x="6048" y="2812"/>
                  </a:cubicBezTo>
                  <a:lnTo>
                    <a:pt x="7736" y="998"/>
                  </a:lnTo>
                  <a:lnTo>
                    <a:pt x="7738" y="996"/>
                  </a:lnTo>
                  <a:cubicBezTo>
                    <a:pt x="7886" y="824"/>
                    <a:pt x="8057" y="454"/>
                    <a:pt x="7751" y="155"/>
                  </a:cubicBezTo>
                  <a:lnTo>
                    <a:pt x="7749" y="152"/>
                  </a:lnTo>
                  <a:cubicBezTo>
                    <a:pt x="7632" y="44"/>
                    <a:pt x="7507" y="0"/>
                    <a:pt x="7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pic>
        <p:nvPicPr>
          <p:cNvPr id="736" name="Google Shape;736;p56"/>
          <p:cNvPicPr preferRelativeResize="0"/>
          <p:nvPr/>
        </p:nvPicPr>
        <p:blipFill rotWithShape="1">
          <a:blip r:embed="rId3">
            <a:alphaModFix/>
          </a:blip>
          <a:srcRect t="5979"/>
          <a:stretch/>
        </p:blipFill>
        <p:spPr>
          <a:xfrm>
            <a:off x="916013" y="1274600"/>
            <a:ext cx="7311975" cy="3868900"/>
          </a:xfrm>
          <a:prstGeom prst="rect">
            <a:avLst/>
          </a:prstGeom>
          <a:noFill/>
          <a:ln>
            <a:noFill/>
          </a:ln>
        </p:spPr>
      </p:pic>
      <p:sp>
        <p:nvSpPr>
          <p:cNvPr id="737" name="Google Shape;737;p56"/>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Predicted Growth</a:t>
            </a:r>
            <a:endParaRPr/>
          </a:p>
        </p:txBody>
      </p:sp>
      <p:grpSp>
        <p:nvGrpSpPr>
          <p:cNvPr id="738" name="Google Shape;738;p56"/>
          <p:cNvGrpSpPr/>
          <p:nvPr/>
        </p:nvGrpSpPr>
        <p:grpSpPr>
          <a:xfrm>
            <a:off x="3538719" y="2143272"/>
            <a:ext cx="2066591" cy="2066234"/>
            <a:chOff x="2974000" y="1609100"/>
            <a:chExt cx="2864695" cy="2864200"/>
          </a:xfrm>
        </p:grpSpPr>
        <p:sp>
          <p:nvSpPr>
            <p:cNvPr id="739" name="Google Shape;739;p56"/>
            <p:cNvSpPr/>
            <p:nvPr/>
          </p:nvSpPr>
          <p:spPr>
            <a:xfrm>
              <a:off x="2974000" y="1609100"/>
              <a:ext cx="1384955" cy="1384521"/>
            </a:xfrm>
            <a:custGeom>
              <a:avLst/>
              <a:gdLst/>
              <a:ahLst/>
              <a:cxnLst/>
              <a:rect l="l" t="t" r="r" b="b"/>
              <a:pathLst>
                <a:path w="25535" h="25527" extrusionOk="0">
                  <a:moveTo>
                    <a:pt x="1" y="1"/>
                  </a:moveTo>
                  <a:lnTo>
                    <a:pt x="1" y="25526"/>
                  </a:lnTo>
                  <a:lnTo>
                    <a:pt x="2750" y="25526"/>
                  </a:lnTo>
                  <a:lnTo>
                    <a:pt x="2750" y="2741"/>
                  </a:lnTo>
                  <a:lnTo>
                    <a:pt x="25535" y="2741"/>
                  </a:lnTo>
                  <a:lnTo>
                    <a:pt x="255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6"/>
            <p:cNvSpPr/>
            <p:nvPr/>
          </p:nvSpPr>
          <p:spPr>
            <a:xfrm>
              <a:off x="2974000" y="3088834"/>
              <a:ext cx="1384955" cy="1384466"/>
            </a:xfrm>
            <a:custGeom>
              <a:avLst/>
              <a:gdLst/>
              <a:ahLst/>
              <a:cxnLst/>
              <a:rect l="l" t="t" r="r" b="b"/>
              <a:pathLst>
                <a:path w="25535" h="25526" extrusionOk="0">
                  <a:moveTo>
                    <a:pt x="1" y="1"/>
                  </a:moveTo>
                  <a:lnTo>
                    <a:pt x="1" y="25526"/>
                  </a:lnTo>
                  <a:lnTo>
                    <a:pt x="25535" y="25526"/>
                  </a:lnTo>
                  <a:lnTo>
                    <a:pt x="25535" y="22785"/>
                  </a:lnTo>
                  <a:lnTo>
                    <a:pt x="2750" y="22785"/>
                  </a:lnTo>
                  <a:lnTo>
                    <a:pt x="27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6"/>
            <p:cNvSpPr/>
            <p:nvPr/>
          </p:nvSpPr>
          <p:spPr>
            <a:xfrm>
              <a:off x="4454228" y="1609100"/>
              <a:ext cx="1384466" cy="1384521"/>
            </a:xfrm>
            <a:custGeom>
              <a:avLst/>
              <a:gdLst/>
              <a:ahLst/>
              <a:cxnLst/>
              <a:rect l="l" t="t" r="r" b="b"/>
              <a:pathLst>
                <a:path w="25526" h="25527" extrusionOk="0">
                  <a:moveTo>
                    <a:pt x="0" y="1"/>
                  </a:moveTo>
                  <a:lnTo>
                    <a:pt x="0" y="2741"/>
                  </a:lnTo>
                  <a:lnTo>
                    <a:pt x="22776" y="2741"/>
                  </a:lnTo>
                  <a:lnTo>
                    <a:pt x="22776" y="25526"/>
                  </a:lnTo>
                  <a:lnTo>
                    <a:pt x="25525" y="25526"/>
                  </a:lnTo>
                  <a:lnTo>
                    <a:pt x="25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6"/>
            <p:cNvSpPr/>
            <p:nvPr/>
          </p:nvSpPr>
          <p:spPr>
            <a:xfrm>
              <a:off x="4454228" y="3088834"/>
              <a:ext cx="1384466" cy="1384466"/>
            </a:xfrm>
            <a:custGeom>
              <a:avLst/>
              <a:gdLst/>
              <a:ahLst/>
              <a:cxnLst/>
              <a:rect l="l" t="t" r="r" b="b"/>
              <a:pathLst>
                <a:path w="25526" h="25526" extrusionOk="0">
                  <a:moveTo>
                    <a:pt x="22776" y="1"/>
                  </a:moveTo>
                  <a:lnTo>
                    <a:pt x="22776" y="22785"/>
                  </a:lnTo>
                  <a:lnTo>
                    <a:pt x="0" y="22785"/>
                  </a:lnTo>
                  <a:lnTo>
                    <a:pt x="0" y="25526"/>
                  </a:lnTo>
                  <a:lnTo>
                    <a:pt x="25525" y="25526"/>
                  </a:lnTo>
                  <a:lnTo>
                    <a:pt x="25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 name="Google Shape;743;p56"/>
          <p:cNvSpPr txBox="1">
            <a:spLocks noGrp="1"/>
          </p:cNvSpPr>
          <p:nvPr>
            <p:ph type="subTitle" idx="4294967295"/>
          </p:nvPr>
        </p:nvSpPr>
        <p:spPr>
          <a:xfrm>
            <a:off x="1644289" y="1992487"/>
            <a:ext cx="1380300" cy="571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$150M</a:t>
            </a:r>
            <a:endParaRPr sz="165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Mercury</a:t>
            </a:r>
            <a:endParaRPr sz="140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1600"/>
              </a:spcAft>
              <a:buNone/>
            </a:pPr>
            <a:r>
              <a:rPr lang="es" sz="1000">
                <a:solidFill>
                  <a:schemeClr val="lt1"/>
                </a:solidFill>
              </a:rPr>
              <a:t>Mercury is the smallest planet in our Solar System</a:t>
            </a:r>
            <a:endParaRPr sz="1000">
              <a:solidFill>
                <a:schemeClr val="lt1"/>
              </a:solidFill>
            </a:endParaRPr>
          </a:p>
        </p:txBody>
      </p:sp>
      <p:sp>
        <p:nvSpPr>
          <p:cNvPr id="744" name="Google Shape;744;p56"/>
          <p:cNvSpPr txBox="1">
            <a:spLocks noGrp="1"/>
          </p:cNvSpPr>
          <p:nvPr>
            <p:ph type="subTitle" idx="4294967295"/>
          </p:nvPr>
        </p:nvSpPr>
        <p:spPr>
          <a:xfrm>
            <a:off x="1648750" y="3236859"/>
            <a:ext cx="1380300" cy="571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50%</a:t>
            </a:r>
            <a:endParaRPr sz="165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Saturn</a:t>
            </a:r>
            <a:endParaRPr sz="140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1600"/>
              </a:spcAft>
              <a:buNone/>
            </a:pPr>
            <a:r>
              <a:rPr lang="es" sz="1000">
                <a:solidFill>
                  <a:schemeClr val="lt1"/>
                </a:solidFill>
              </a:rPr>
              <a:t>Saturn is composed mostly of hydrogen and helium</a:t>
            </a:r>
            <a:endParaRPr sz="1000">
              <a:solidFill>
                <a:schemeClr val="lt1"/>
              </a:solidFill>
            </a:endParaRPr>
          </a:p>
        </p:txBody>
      </p:sp>
      <p:sp>
        <p:nvSpPr>
          <p:cNvPr id="745" name="Google Shape;745;p56"/>
          <p:cNvSpPr txBox="1">
            <a:spLocks noGrp="1"/>
          </p:cNvSpPr>
          <p:nvPr>
            <p:ph type="subTitle" idx="4294967295"/>
          </p:nvPr>
        </p:nvSpPr>
        <p:spPr>
          <a:xfrm>
            <a:off x="6109901" y="1984335"/>
            <a:ext cx="1380300" cy="571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$75M</a:t>
            </a:r>
            <a:endParaRPr sz="165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Venus</a:t>
            </a:r>
            <a:endParaRPr sz="140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1600"/>
              </a:spcAft>
              <a:buNone/>
            </a:pPr>
            <a:r>
              <a:rPr lang="es" sz="1000">
                <a:solidFill>
                  <a:schemeClr val="lt1"/>
                </a:solidFill>
              </a:rPr>
              <a:t>Venus has a beautiful name, but it’s terribly hot</a:t>
            </a:r>
            <a:endParaRPr sz="1000">
              <a:solidFill>
                <a:schemeClr val="lt1"/>
              </a:solidFill>
            </a:endParaRPr>
          </a:p>
        </p:txBody>
      </p:sp>
      <p:sp>
        <p:nvSpPr>
          <p:cNvPr id="746" name="Google Shape;746;p56"/>
          <p:cNvSpPr txBox="1">
            <a:spLocks noGrp="1"/>
          </p:cNvSpPr>
          <p:nvPr>
            <p:ph type="subTitle" idx="4294967295"/>
          </p:nvPr>
        </p:nvSpPr>
        <p:spPr>
          <a:xfrm>
            <a:off x="6118406" y="3221010"/>
            <a:ext cx="1380300" cy="571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25%</a:t>
            </a:r>
            <a:endParaRPr sz="165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Neptune</a:t>
            </a:r>
            <a:endParaRPr sz="140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1600"/>
              </a:spcAft>
              <a:buNone/>
            </a:pPr>
            <a:r>
              <a:rPr lang="es" sz="1000">
                <a:solidFill>
                  <a:schemeClr val="lt1"/>
                </a:solidFill>
              </a:rPr>
              <a:t>Neptune is the farthest planet from the Sun</a:t>
            </a:r>
            <a:endParaRPr sz="10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57"/>
          <p:cNvSpPr/>
          <p:nvPr/>
        </p:nvSpPr>
        <p:spPr>
          <a:xfrm>
            <a:off x="720000"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7"/>
          <p:cNvSpPr/>
          <p:nvPr/>
        </p:nvSpPr>
        <p:spPr>
          <a:xfrm>
            <a:off x="3324853"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7"/>
          <p:cNvSpPr/>
          <p:nvPr/>
        </p:nvSpPr>
        <p:spPr>
          <a:xfrm>
            <a:off x="6027556"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7"/>
          <p:cNvSpPr/>
          <p:nvPr/>
        </p:nvSpPr>
        <p:spPr>
          <a:xfrm>
            <a:off x="1332550" y="3218700"/>
            <a:ext cx="6495300" cy="946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7"/>
          <p:cNvSpPr txBox="1">
            <a:spLocks noGrp="1"/>
          </p:cNvSpPr>
          <p:nvPr>
            <p:ph type="ctrTitle"/>
          </p:nvPr>
        </p:nvSpPr>
        <p:spPr>
          <a:xfrm>
            <a:off x="126315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Assets</a:t>
            </a:r>
            <a:endParaRPr>
              <a:solidFill>
                <a:schemeClr val="lt1"/>
              </a:solidFill>
            </a:endParaRPr>
          </a:p>
        </p:txBody>
      </p:sp>
      <p:sp>
        <p:nvSpPr>
          <p:cNvPr id="756" name="Google Shape;756;p57"/>
          <p:cNvSpPr txBox="1">
            <a:spLocks noGrp="1"/>
          </p:cNvSpPr>
          <p:nvPr>
            <p:ph type="subTitle" idx="1"/>
          </p:nvPr>
        </p:nvSpPr>
        <p:spPr>
          <a:xfrm>
            <a:off x="131010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What the company owns</a:t>
            </a:r>
            <a:endParaRPr>
              <a:solidFill>
                <a:schemeClr val="lt1"/>
              </a:solidFill>
            </a:endParaRPr>
          </a:p>
        </p:txBody>
      </p:sp>
      <p:sp>
        <p:nvSpPr>
          <p:cNvPr id="757" name="Google Shape;757;p57"/>
          <p:cNvSpPr txBox="1">
            <a:spLocks noGrp="1"/>
          </p:cNvSpPr>
          <p:nvPr>
            <p:ph type="ctrTitle" idx="2"/>
          </p:nvPr>
        </p:nvSpPr>
        <p:spPr>
          <a:xfrm>
            <a:off x="390270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Liabilities</a:t>
            </a:r>
            <a:endParaRPr>
              <a:solidFill>
                <a:schemeClr val="lt1"/>
              </a:solidFill>
            </a:endParaRPr>
          </a:p>
        </p:txBody>
      </p:sp>
      <p:sp>
        <p:nvSpPr>
          <p:cNvPr id="758" name="Google Shape;758;p57"/>
          <p:cNvSpPr txBox="1">
            <a:spLocks noGrp="1"/>
          </p:cNvSpPr>
          <p:nvPr>
            <p:ph type="subTitle" idx="3"/>
          </p:nvPr>
        </p:nvSpPr>
        <p:spPr>
          <a:xfrm>
            <a:off x="394965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What the company owes</a:t>
            </a:r>
            <a:endParaRPr>
              <a:solidFill>
                <a:schemeClr val="lt1"/>
              </a:solidFill>
            </a:endParaRPr>
          </a:p>
        </p:txBody>
      </p:sp>
      <p:sp>
        <p:nvSpPr>
          <p:cNvPr id="759" name="Google Shape;759;p57"/>
          <p:cNvSpPr txBox="1">
            <a:spLocks noGrp="1"/>
          </p:cNvSpPr>
          <p:nvPr>
            <p:ph type="ctrTitle" idx="4"/>
          </p:nvPr>
        </p:nvSpPr>
        <p:spPr>
          <a:xfrm>
            <a:off x="658950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Equity</a:t>
            </a:r>
            <a:endParaRPr>
              <a:solidFill>
                <a:schemeClr val="lt1"/>
              </a:solidFill>
            </a:endParaRPr>
          </a:p>
        </p:txBody>
      </p:sp>
      <p:sp>
        <p:nvSpPr>
          <p:cNvPr id="760" name="Google Shape;760;p57"/>
          <p:cNvSpPr txBox="1">
            <a:spLocks noGrp="1"/>
          </p:cNvSpPr>
          <p:nvPr>
            <p:ph type="subTitle" idx="5"/>
          </p:nvPr>
        </p:nvSpPr>
        <p:spPr>
          <a:xfrm>
            <a:off x="663645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The difference between assets and liabilities</a:t>
            </a:r>
            <a:endParaRPr>
              <a:solidFill>
                <a:schemeClr val="lt1"/>
              </a:solidFill>
            </a:endParaRPr>
          </a:p>
        </p:txBody>
      </p:sp>
      <p:sp>
        <p:nvSpPr>
          <p:cNvPr id="761" name="Google Shape;761;p57"/>
          <p:cNvSpPr txBox="1">
            <a:spLocks noGrp="1"/>
          </p:cNvSpPr>
          <p:nvPr>
            <p:ph type="title" idx="6"/>
          </p:nvPr>
        </p:nvSpPr>
        <p:spPr>
          <a:xfrm>
            <a:off x="1422605"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1M</a:t>
            </a:r>
            <a:endParaRPr>
              <a:solidFill>
                <a:schemeClr val="lt1"/>
              </a:solidFill>
            </a:endParaRPr>
          </a:p>
        </p:txBody>
      </p:sp>
      <p:sp>
        <p:nvSpPr>
          <p:cNvPr id="762" name="Google Shape;762;p57"/>
          <p:cNvSpPr txBox="1">
            <a:spLocks noGrp="1"/>
          </p:cNvSpPr>
          <p:nvPr>
            <p:ph type="title" idx="7"/>
          </p:nvPr>
        </p:nvSpPr>
        <p:spPr>
          <a:xfrm>
            <a:off x="4038680"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300K</a:t>
            </a:r>
            <a:endParaRPr>
              <a:solidFill>
                <a:schemeClr val="lt1"/>
              </a:solidFill>
            </a:endParaRPr>
          </a:p>
        </p:txBody>
      </p:sp>
      <p:sp>
        <p:nvSpPr>
          <p:cNvPr id="763" name="Google Shape;763;p57"/>
          <p:cNvSpPr txBox="1">
            <a:spLocks noGrp="1"/>
          </p:cNvSpPr>
          <p:nvPr>
            <p:ph type="title" idx="8"/>
          </p:nvPr>
        </p:nvSpPr>
        <p:spPr>
          <a:xfrm>
            <a:off x="6749255"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700K</a:t>
            </a:r>
            <a:endParaRPr>
              <a:solidFill>
                <a:schemeClr val="lt1"/>
              </a:solidFill>
            </a:endParaRPr>
          </a:p>
        </p:txBody>
      </p:sp>
      <p:sp>
        <p:nvSpPr>
          <p:cNvPr id="764" name="Google Shape;764;p57"/>
          <p:cNvSpPr txBox="1">
            <a:spLocks noGrp="1"/>
          </p:cNvSpPr>
          <p:nvPr>
            <p:ph type="ctrTitle" idx="9"/>
          </p:nvPr>
        </p:nvSpPr>
        <p:spPr>
          <a:xfrm>
            <a:off x="723600" y="470625"/>
            <a:ext cx="20781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Balance Sheet</a:t>
            </a:r>
            <a:endParaRPr/>
          </a:p>
        </p:txBody>
      </p:sp>
      <p:sp>
        <p:nvSpPr>
          <p:cNvPr id="765" name="Google Shape;765;p57"/>
          <p:cNvSpPr/>
          <p:nvPr/>
        </p:nvSpPr>
        <p:spPr>
          <a:xfrm>
            <a:off x="7021611" y="1562840"/>
            <a:ext cx="485930" cy="443983"/>
          </a:xfrm>
          <a:custGeom>
            <a:avLst/>
            <a:gdLst/>
            <a:ahLst/>
            <a:cxnLst/>
            <a:rect l="l" t="t" r="r" b="b"/>
            <a:pathLst>
              <a:path w="10397" h="9499" extrusionOk="0">
                <a:moveTo>
                  <a:pt x="5281" y="306"/>
                </a:moveTo>
                <a:cubicBezTo>
                  <a:pt x="5312" y="306"/>
                  <a:pt x="5337" y="330"/>
                  <a:pt x="5335" y="360"/>
                </a:cubicBezTo>
                <a:lnTo>
                  <a:pt x="5335" y="706"/>
                </a:lnTo>
                <a:cubicBezTo>
                  <a:pt x="5287" y="696"/>
                  <a:pt x="5239" y="692"/>
                  <a:pt x="5190" y="692"/>
                </a:cubicBezTo>
                <a:cubicBezTo>
                  <a:pt x="5141" y="692"/>
                  <a:pt x="5092" y="696"/>
                  <a:pt x="5043" y="706"/>
                </a:cubicBezTo>
                <a:lnTo>
                  <a:pt x="5043" y="360"/>
                </a:lnTo>
                <a:cubicBezTo>
                  <a:pt x="5043" y="330"/>
                  <a:pt x="5067" y="306"/>
                  <a:pt x="5097" y="306"/>
                </a:cubicBezTo>
                <a:close/>
                <a:moveTo>
                  <a:pt x="5190" y="996"/>
                </a:moveTo>
                <a:cubicBezTo>
                  <a:pt x="5641" y="996"/>
                  <a:pt x="5801" y="1600"/>
                  <a:pt x="5408" y="1824"/>
                </a:cubicBezTo>
                <a:cubicBezTo>
                  <a:pt x="5344" y="1860"/>
                  <a:pt x="5271" y="1880"/>
                  <a:pt x="5197" y="1880"/>
                </a:cubicBezTo>
                <a:cubicBezTo>
                  <a:pt x="5195" y="1880"/>
                  <a:pt x="5192" y="1880"/>
                  <a:pt x="5190" y="1880"/>
                </a:cubicBezTo>
                <a:lnTo>
                  <a:pt x="5190" y="1881"/>
                </a:lnTo>
                <a:cubicBezTo>
                  <a:pt x="4945" y="1881"/>
                  <a:pt x="4747" y="1683"/>
                  <a:pt x="4747" y="1439"/>
                </a:cubicBezTo>
                <a:cubicBezTo>
                  <a:pt x="4747" y="1194"/>
                  <a:pt x="4945" y="996"/>
                  <a:pt x="5190" y="996"/>
                </a:cubicBezTo>
                <a:close/>
                <a:moveTo>
                  <a:pt x="1904" y="1936"/>
                </a:moveTo>
                <a:cubicBezTo>
                  <a:pt x="2131" y="1936"/>
                  <a:pt x="2246" y="2212"/>
                  <a:pt x="2084" y="2374"/>
                </a:cubicBezTo>
                <a:cubicBezTo>
                  <a:pt x="2032" y="2425"/>
                  <a:pt x="1969" y="2449"/>
                  <a:pt x="1906" y="2449"/>
                </a:cubicBezTo>
                <a:cubicBezTo>
                  <a:pt x="1775" y="2449"/>
                  <a:pt x="1648" y="2347"/>
                  <a:pt x="1648" y="2192"/>
                </a:cubicBezTo>
                <a:cubicBezTo>
                  <a:pt x="1648" y="2051"/>
                  <a:pt x="1763" y="1936"/>
                  <a:pt x="1904" y="1936"/>
                </a:cubicBezTo>
                <a:close/>
                <a:moveTo>
                  <a:pt x="8495" y="1936"/>
                </a:moveTo>
                <a:lnTo>
                  <a:pt x="8495" y="1937"/>
                </a:lnTo>
                <a:cubicBezTo>
                  <a:pt x="8723" y="1937"/>
                  <a:pt x="8837" y="2213"/>
                  <a:pt x="8676" y="2374"/>
                </a:cubicBezTo>
                <a:cubicBezTo>
                  <a:pt x="8624" y="2426"/>
                  <a:pt x="8560" y="2449"/>
                  <a:pt x="8497" y="2449"/>
                </a:cubicBezTo>
                <a:cubicBezTo>
                  <a:pt x="8365" y="2449"/>
                  <a:pt x="8239" y="2347"/>
                  <a:pt x="8239" y="2193"/>
                </a:cubicBezTo>
                <a:cubicBezTo>
                  <a:pt x="8239" y="2052"/>
                  <a:pt x="8353" y="1936"/>
                  <a:pt x="8495" y="1936"/>
                </a:cubicBezTo>
                <a:close/>
                <a:moveTo>
                  <a:pt x="1997" y="2745"/>
                </a:moveTo>
                <a:lnTo>
                  <a:pt x="2975" y="4810"/>
                </a:lnTo>
                <a:lnTo>
                  <a:pt x="832" y="4810"/>
                </a:lnTo>
                <a:lnTo>
                  <a:pt x="1811" y="2745"/>
                </a:lnTo>
                <a:cubicBezTo>
                  <a:pt x="1842" y="2751"/>
                  <a:pt x="1873" y="2753"/>
                  <a:pt x="1904" y="2753"/>
                </a:cubicBezTo>
                <a:cubicBezTo>
                  <a:pt x="1935" y="2753"/>
                  <a:pt x="1966" y="2751"/>
                  <a:pt x="1997" y="2745"/>
                </a:cubicBezTo>
                <a:close/>
                <a:moveTo>
                  <a:pt x="8587" y="2745"/>
                </a:moveTo>
                <a:lnTo>
                  <a:pt x="9566" y="4810"/>
                </a:lnTo>
                <a:lnTo>
                  <a:pt x="7423" y="4810"/>
                </a:lnTo>
                <a:lnTo>
                  <a:pt x="8402" y="2745"/>
                </a:lnTo>
                <a:cubicBezTo>
                  <a:pt x="8433" y="2751"/>
                  <a:pt x="8464" y="2753"/>
                  <a:pt x="8495" y="2753"/>
                </a:cubicBezTo>
                <a:cubicBezTo>
                  <a:pt x="8526" y="2753"/>
                  <a:pt x="8557" y="2751"/>
                  <a:pt x="8587" y="2745"/>
                </a:cubicBezTo>
                <a:close/>
                <a:moveTo>
                  <a:pt x="3398" y="5114"/>
                </a:moveTo>
                <a:cubicBezTo>
                  <a:pt x="3455" y="5116"/>
                  <a:pt x="3502" y="5161"/>
                  <a:pt x="3502" y="5218"/>
                </a:cubicBezTo>
                <a:lnTo>
                  <a:pt x="3502" y="5318"/>
                </a:lnTo>
                <a:cubicBezTo>
                  <a:pt x="3502" y="5375"/>
                  <a:pt x="3455" y="5421"/>
                  <a:pt x="3398" y="5423"/>
                </a:cubicBezTo>
                <a:lnTo>
                  <a:pt x="410" y="5423"/>
                </a:lnTo>
                <a:cubicBezTo>
                  <a:pt x="352" y="5421"/>
                  <a:pt x="306" y="5375"/>
                  <a:pt x="306" y="5318"/>
                </a:cubicBezTo>
                <a:lnTo>
                  <a:pt x="306" y="5218"/>
                </a:lnTo>
                <a:cubicBezTo>
                  <a:pt x="306" y="5161"/>
                  <a:pt x="352" y="5116"/>
                  <a:pt x="410" y="5114"/>
                </a:cubicBezTo>
                <a:close/>
                <a:moveTo>
                  <a:pt x="9989" y="5114"/>
                </a:moveTo>
                <a:cubicBezTo>
                  <a:pt x="10047" y="5116"/>
                  <a:pt x="10092" y="5161"/>
                  <a:pt x="10094" y="5218"/>
                </a:cubicBezTo>
                <a:lnTo>
                  <a:pt x="10094" y="5318"/>
                </a:lnTo>
                <a:cubicBezTo>
                  <a:pt x="10092" y="5375"/>
                  <a:pt x="10047" y="5421"/>
                  <a:pt x="9989" y="5423"/>
                </a:cubicBezTo>
                <a:lnTo>
                  <a:pt x="7000" y="5423"/>
                </a:lnTo>
                <a:cubicBezTo>
                  <a:pt x="6944" y="5421"/>
                  <a:pt x="6898" y="5375"/>
                  <a:pt x="6897" y="5318"/>
                </a:cubicBezTo>
                <a:lnTo>
                  <a:pt x="6897" y="5218"/>
                </a:lnTo>
                <a:cubicBezTo>
                  <a:pt x="6897" y="5161"/>
                  <a:pt x="6944" y="5116"/>
                  <a:pt x="7000" y="5114"/>
                </a:cubicBezTo>
                <a:close/>
                <a:moveTo>
                  <a:pt x="9675" y="5727"/>
                </a:moveTo>
                <a:cubicBezTo>
                  <a:pt x="9528" y="6222"/>
                  <a:pt x="9073" y="6561"/>
                  <a:pt x="8557" y="6563"/>
                </a:cubicBezTo>
                <a:cubicBezTo>
                  <a:pt x="8040" y="6561"/>
                  <a:pt x="7585" y="6222"/>
                  <a:pt x="7438" y="5727"/>
                </a:cubicBezTo>
                <a:close/>
                <a:moveTo>
                  <a:pt x="2962" y="5727"/>
                </a:moveTo>
                <a:cubicBezTo>
                  <a:pt x="2814" y="6222"/>
                  <a:pt x="2359" y="6561"/>
                  <a:pt x="1842" y="6563"/>
                </a:cubicBezTo>
                <a:lnTo>
                  <a:pt x="1842" y="6564"/>
                </a:lnTo>
                <a:cubicBezTo>
                  <a:pt x="1325" y="6563"/>
                  <a:pt x="871" y="6222"/>
                  <a:pt x="723" y="5727"/>
                </a:cubicBezTo>
                <a:close/>
                <a:moveTo>
                  <a:pt x="6342" y="8275"/>
                </a:moveTo>
                <a:cubicBezTo>
                  <a:pt x="6399" y="8276"/>
                  <a:pt x="6446" y="8322"/>
                  <a:pt x="6446" y="8379"/>
                </a:cubicBezTo>
                <a:lnTo>
                  <a:pt x="6446" y="8583"/>
                </a:lnTo>
                <a:lnTo>
                  <a:pt x="3934" y="8583"/>
                </a:lnTo>
                <a:lnTo>
                  <a:pt x="3934" y="8379"/>
                </a:lnTo>
                <a:cubicBezTo>
                  <a:pt x="3934" y="8322"/>
                  <a:pt x="3980" y="8275"/>
                  <a:pt x="4038" y="8275"/>
                </a:cubicBezTo>
                <a:close/>
                <a:moveTo>
                  <a:pt x="5097" y="0"/>
                </a:moveTo>
                <a:cubicBezTo>
                  <a:pt x="4899" y="0"/>
                  <a:pt x="4739" y="161"/>
                  <a:pt x="4739" y="358"/>
                </a:cubicBezTo>
                <a:lnTo>
                  <a:pt x="4739" y="843"/>
                </a:lnTo>
                <a:cubicBezTo>
                  <a:pt x="4540" y="994"/>
                  <a:pt x="4429" y="1232"/>
                  <a:pt x="4444" y="1481"/>
                </a:cubicBezTo>
                <a:lnTo>
                  <a:pt x="2958" y="1888"/>
                </a:lnTo>
                <a:cubicBezTo>
                  <a:pt x="2784" y="1936"/>
                  <a:pt x="2607" y="1971"/>
                  <a:pt x="2429" y="1994"/>
                </a:cubicBezTo>
                <a:cubicBezTo>
                  <a:pt x="2342" y="1764"/>
                  <a:pt x="2126" y="1631"/>
                  <a:pt x="1903" y="1631"/>
                </a:cubicBezTo>
                <a:cubicBezTo>
                  <a:pt x="1793" y="1631"/>
                  <a:pt x="1682" y="1663"/>
                  <a:pt x="1583" y="1731"/>
                </a:cubicBezTo>
                <a:cubicBezTo>
                  <a:pt x="1285" y="1940"/>
                  <a:pt x="1260" y="2374"/>
                  <a:pt x="1535" y="2615"/>
                </a:cubicBezTo>
                <a:lnTo>
                  <a:pt x="496" y="4810"/>
                </a:lnTo>
                <a:lnTo>
                  <a:pt x="410" y="4810"/>
                </a:lnTo>
                <a:cubicBezTo>
                  <a:pt x="184" y="4810"/>
                  <a:pt x="2" y="4992"/>
                  <a:pt x="0" y="5218"/>
                </a:cubicBezTo>
                <a:lnTo>
                  <a:pt x="0" y="5318"/>
                </a:lnTo>
                <a:cubicBezTo>
                  <a:pt x="2" y="5542"/>
                  <a:pt x="184" y="5725"/>
                  <a:pt x="410" y="5725"/>
                </a:cubicBezTo>
                <a:cubicBezTo>
                  <a:pt x="562" y="6395"/>
                  <a:pt x="1157" y="6868"/>
                  <a:pt x="1842" y="6868"/>
                </a:cubicBezTo>
                <a:cubicBezTo>
                  <a:pt x="2528" y="6868"/>
                  <a:pt x="3122" y="6395"/>
                  <a:pt x="3276" y="5725"/>
                </a:cubicBezTo>
                <a:lnTo>
                  <a:pt x="3398" y="5725"/>
                </a:lnTo>
                <a:cubicBezTo>
                  <a:pt x="3624" y="5725"/>
                  <a:pt x="3806" y="5544"/>
                  <a:pt x="3807" y="5318"/>
                </a:cubicBezTo>
                <a:lnTo>
                  <a:pt x="3807" y="5218"/>
                </a:lnTo>
                <a:cubicBezTo>
                  <a:pt x="3806" y="4992"/>
                  <a:pt x="3624" y="4810"/>
                  <a:pt x="3398" y="4810"/>
                </a:cubicBezTo>
                <a:lnTo>
                  <a:pt x="3312" y="4810"/>
                </a:lnTo>
                <a:lnTo>
                  <a:pt x="2273" y="2615"/>
                </a:lnTo>
                <a:cubicBezTo>
                  <a:pt x="2367" y="2532"/>
                  <a:pt x="2430" y="2421"/>
                  <a:pt x="2454" y="2298"/>
                </a:cubicBezTo>
                <a:cubicBezTo>
                  <a:pt x="2651" y="2273"/>
                  <a:pt x="2846" y="2234"/>
                  <a:pt x="3039" y="2182"/>
                </a:cubicBezTo>
                <a:lnTo>
                  <a:pt x="4522" y="1775"/>
                </a:lnTo>
                <a:cubicBezTo>
                  <a:pt x="4573" y="1876"/>
                  <a:pt x="4647" y="1963"/>
                  <a:pt x="4738" y="2033"/>
                </a:cubicBezTo>
                <a:lnTo>
                  <a:pt x="4738" y="7970"/>
                </a:lnTo>
                <a:lnTo>
                  <a:pt x="4036" y="7970"/>
                </a:lnTo>
                <a:cubicBezTo>
                  <a:pt x="3810" y="7970"/>
                  <a:pt x="3628" y="8153"/>
                  <a:pt x="3627" y="8379"/>
                </a:cubicBezTo>
                <a:lnTo>
                  <a:pt x="3627" y="8589"/>
                </a:lnTo>
                <a:cubicBezTo>
                  <a:pt x="3433" y="8624"/>
                  <a:pt x="3292" y="8793"/>
                  <a:pt x="3290" y="8991"/>
                </a:cubicBezTo>
                <a:lnTo>
                  <a:pt x="3290" y="9091"/>
                </a:lnTo>
                <a:cubicBezTo>
                  <a:pt x="3292" y="9316"/>
                  <a:pt x="3473" y="9499"/>
                  <a:pt x="3700" y="9499"/>
                </a:cubicBezTo>
                <a:lnTo>
                  <a:pt x="4833" y="9499"/>
                </a:lnTo>
                <a:cubicBezTo>
                  <a:pt x="4917" y="9499"/>
                  <a:pt x="4985" y="9430"/>
                  <a:pt x="4985" y="9347"/>
                </a:cubicBezTo>
                <a:cubicBezTo>
                  <a:pt x="4985" y="9262"/>
                  <a:pt x="4917" y="9194"/>
                  <a:pt x="4833" y="9194"/>
                </a:cubicBezTo>
                <a:lnTo>
                  <a:pt x="3700" y="9194"/>
                </a:lnTo>
                <a:cubicBezTo>
                  <a:pt x="3642" y="9193"/>
                  <a:pt x="3596" y="9147"/>
                  <a:pt x="3596" y="9091"/>
                </a:cubicBezTo>
                <a:lnTo>
                  <a:pt x="3596" y="8991"/>
                </a:lnTo>
                <a:cubicBezTo>
                  <a:pt x="3596" y="8933"/>
                  <a:pt x="3642" y="8888"/>
                  <a:pt x="3700" y="8886"/>
                </a:cubicBezTo>
                <a:lnTo>
                  <a:pt x="6688" y="8886"/>
                </a:lnTo>
                <a:cubicBezTo>
                  <a:pt x="6745" y="8888"/>
                  <a:pt x="6792" y="8933"/>
                  <a:pt x="6792" y="8991"/>
                </a:cubicBezTo>
                <a:lnTo>
                  <a:pt x="6792" y="9091"/>
                </a:lnTo>
                <a:cubicBezTo>
                  <a:pt x="6792" y="9147"/>
                  <a:pt x="6745" y="9193"/>
                  <a:pt x="6688" y="9194"/>
                </a:cubicBezTo>
                <a:lnTo>
                  <a:pt x="5544" y="9194"/>
                </a:lnTo>
                <a:cubicBezTo>
                  <a:pt x="5460" y="9194"/>
                  <a:pt x="5392" y="9262"/>
                  <a:pt x="5392" y="9347"/>
                </a:cubicBezTo>
                <a:cubicBezTo>
                  <a:pt x="5392" y="9430"/>
                  <a:pt x="5460" y="9499"/>
                  <a:pt x="5544" y="9499"/>
                </a:cubicBezTo>
                <a:lnTo>
                  <a:pt x="6688" y="9499"/>
                </a:lnTo>
                <a:cubicBezTo>
                  <a:pt x="6914" y="9499"/>
                  <a:pt x="7096" y="9316"/>
                  <a:pt x="7097" y="9091"/>
                </a:cubicBezTo>
                <a:lnTo>
                  <a:pt x="7097" y="8991"/>
                </a:lnTo>
                <a:cubicBezTo>
                  <a:pt x="7097" y="8789"/>
                  <a:pt x="6949" y="8617"/>
                  <a:pt x="6750" y="8587"/>
                </a:cubicBezTo>
                <a:lnTo>
                  <a:pt x="6750" y="8379"/>
                </a:lnTo>
                <a:cubicBezTo>
                  <a:pt x="6750" y="8153"/>
                  <a:pt x="6567" y="7970"/>
                  <a:pt x="6341" y="7970"/>
                </a:cubicBezTo>
                <a:lnTo>
                  <a:pt x="5639" y="7970"/>
                </a:lnTo>
                <a:lnTo>
                  <a:pt x="5639" y="5623"/>
                </a:lnTo>
                <a:cubicBezTo>
                  <a:pt x="5637" y="5541"/>
                  <a:pt x="5569" y="5476"/>
                  <a:pt x="5487" y="5476"/>
                </a:cubicBezTo>
                <a:cubicBezTo>
                  <a:pt x="5405" y="5476"/>
                  <a:pt x="5338" y="5541"/>
                  <a:pt x="5335" y="5623"/>
                </a:cubicBezTo>
                <a:lnTo>
                  <a:pt x="5335" y="7971"/>
                </a:lnTo>
                <a:lnTo>
                  <a:pt x="5042" y="7971"/>
                </a:lnTo>
                <a:lnTo>
                  <a:pt x="5042" y="2170"/>
                </a:lnTo>
                <a:cubicBezTo>
                  <a:pt x="5090" y="2180"/>
                  <a:pt x="5139" y="2184"/>
                  <a:pt x="5188" y="2184"/>
                </a:cubicBezTo>
                <a:cubicBezTo>
                  <a:pt x="5238" y="2184"/>
                  <a:pt x="5287" y="2180"/>
                  <a:pt x="5335" y="2170"/>
                </a:cubicBezTo>
                <a:lnTo>
                  <a:pt x="5335" y="4912"/>
                </a:lnTo>
                <a:cubicBezTo>
                  <a:pt x="5338" y="4996"/>
                  <a:pt x="5405" y="5060"/>
                  <a:pt x="5487" y="5060"/>
                </a:cubicBezTo>
                <a:cubicBezTo>
                  <a:pt x="5569" y="5060"/>
                  <a:pt x="5637" y="4996"/>
                  <a:pt x="5639" y="4912"/>
                </a:cubicBezTo>
                <a:lnTo>
                  <a:pt x="5639" y="2033"/>
                </a:lnTo>
                <a:cubicBezTo>
                  <a:pt x="5731" y="1963"/>
                  <a:pt x="5806" y="1873"/>
                  <a:pt x="5857" y="1769"/>
                </a:cubicBezTo>
                <a:lnTo>
                  <a:pt x="7360" y="2181"/>
                </a:lnTo>
                <a:cubicBezTo>
                  <a:pt x="7551" y="2234"/>
                  <a:pt x="7746" y="2273"/>
                  <a:pt x="7944" y="2298"/>
                </a:cubicBezTo>
                <a:cubicBezTo>
                  <a:pt x="7967" y="2421"/>
                  <a:pt x="8032" y="2532"/>
                  <a:pt x="8126" y="2615"/>
                </a:cubicBezTo>
                <a:lnTo>
                  <a:pt x="7085" y="4810"/>
                </a:lnTo>
                <a:lnTo>
                  <a:pt x="6999" y="4810"/>
                </a:lnTo>
                <a:cubicBezTo>
                  <a:pt x="6774" y="4810"/>
                  <a:pt x="6591" y="4992"/>
                  <a:pt x="6591" y="5218"/>
                </a:cubicBezTo>
                <a:lnTo>
                  <a:pt x="6591" y="5318"/>
                </a:lnTo>
                <a:cubicBezTo>
                  <a:pt x="6591" y="5544"/>
                  <a:pt x="6774" y="5725"/>
                  <a:pt x="6999" y="5727"/>
                </a:cubicBezTo>
                <a:lnTo>
                  <a:pt x="7122" y="5727"/>
                </a:lnTo>
                <a:cubicBezTo>
                  <a:pt x="7275" y="6395"/>
                  <a:pt x="7870" y="6868"/>
                  <a:pt x="8555" y="6868"/>
                </a:cubicBezTo>
                <a:cubicBezTo>
                  <a:pt x="9240" y="6868"/>
                  <a:pt x="9835" y="6395"/>
                  <a:pt x="9989" y="5727"/>
                </a:cubicBezTo>
                <a:cubicBezTo>
                  <a:pt x="10214" y="5725"/>
                  <a:pt x="10397" y="5542"/>
                  <a:pt x="10397" y="5318"/>
                </a:cubicBezTo>
                <a:lnTo>
                  <a:pt x="10397" y="5218"/>
                </a:lnTo>
                <a:cubicBezTo>
                  <a:pt x="10397" y="4993"/>
                  <a:pt x="10215" y="4810"/>
                  <a:pt x="9989" y="4810"/>
                </a:cubicBezTo>
                <a:lnTo>
                  <a:pt x="9904" y="4810"/>
                </a:lnTo>
                <a:lnTo>
                  <a:pt x="8863" y="2615"/>
                </a:lnTo>
                <a:cubicBezTo>
                  <a:pt x="9138" y="2374"/>
                  <a:pt x="9114" y="1940"/>
                  <a:pt x="8815" y="1731"/>
                </a:cubicBezTo>
                <a:cubicBezTo>
                  <a:pt x="8716" y="1663"/>
                  <a:pt x="8606" y="1632"/>
                  <a:pt x="8497" y="1632"/>
                </a:cubicBezTo>
                <a:cubicBezTo>
                  <a:pt x="8273" y="1632"/>
                  <a:pt x="8058" y="1765"/>
                  <a:pt x="7971" y="1994"/>
                </a:cubicBezTo>
                <a:cubicBezTo>
                  <a:pt x="7792" y="1971"/>
                  <a:pt x="7616" y="1936"/>
                  <a:pt x="7442" y="1888"/>
                </a:cubicBezTo>
                <a:lnTo>
                  <a:pt x="5936" y="1476"/>
                </a:lnTo>
                <a:cubicBezTo>
                  <a:pt x="5948" y="1228"/>
                  <a:pt x="5837" y="992"/>
                  <a:pt x="5641" y="843"/>
                </a:cubicBezTo>
                <a:lnTo>
                  <a:pt x="5641" y="358"/>
                </a:lnTo>
                <a:cubicBezTo>
                  <a:pt x="5641" y="161"/>
                  <a:pt x="5479" y="0"/>
                  <a:pt x="52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 name="Google Shape;766;p57"/>
          <p:cNvGrpSpPr/>
          <p:nvPr/>
        </p:nvGrpSpPr>
        <p:grpSpPr>
          <a:xfrm>
            <a:off x="4384639" y="1562851"/>
            <a:ext cx="403166" cy="443976"/>
            <a:chOff x="2994525" y="238125"/>
            <a:chExt cx="245250" cy="270075"/>
          </a:xfrm>
        </p:grpSpPr>
        <p:sp>
          <p:nvSpPr>
            <p:cNvPr id="767" name="Google Shape;767;p57"/>
            <p:cNvSpPr/>
            <p:nvPr/>
          </p:nvSpPr>
          <p:spPr>
            <a:xfrm>
              <a:off x="3069425" y="302250"/>
              <a:ext cx="95475" cy="124075"/>
            </a:xfrm>
            <a:custGeom>
              <a:avLst/>
              <a:gdLst/>
              <a:ahLst/>
              <a:cxnLst/>
              <a:rect l="l" t="t" r="r" b="b"/>
              <a:pathLst>
                <a:path w="3819" h="4963" extrusionOk="0">
                  <a:moveTo>
                    <a:pt x="1909" y="319"/>
                  </a:moveTo>
                  <a:cubicBezTo>
                    <a:pt x="1953" y="319"/>
                    <a:pt x="1998" y="323"/>
                    <a:pt x="2043" y="332"/>
                  </a:cubicBezTo>
                  <a:cubicBezTo>
                    <a:pt x="2359" y="397"/>
                    <a:pt x="2587" y="674"/>
                    <a:pt x="2587" y="997"/>
                  </a:cubicBezTo>
                  <a:lnTo>
                    <a:pt x="2587" y="1172"/>
                  </a:lnTo>
                  <a:cubicBezTo>
                    <a:pt x="2331" y="1088"/>
                    <a:pt x="2223" y="819"/>
                    <a:pt x="2218" y="806"/>
                  </a:cubicBezTo>
                  <a:cubicBezTo>
                    <a:pt x="2192" y="739"/>
                    <a:pt x="2131" y="704"/>
                    <a:pt x="2070" y="704"/>
                  </a:cubicBezTo>
                  <a:cubicBezTo>
                    <a:pt x="2015" y="704"/>
                    <a:pt x="1961" y="731"/>
                    <a:pt x="1931" y="787"/>
                  </a:cubicBezTo>
                  <a:cubicBezTo>
                    <a:pt x="1928" y="791"/>
                    <a:pt x="1740" y="1129"/>
                    <a:pt x="1231" y="1188"/>
                  </a:cubicBezTo>
                  <a:lnTo>
                    <a:pt x="1231" y="996"/>
                  </a:lnTo>
                  <a:cubicBezTo>
                    <a:pt x="1231" y="905"/>
                    <a:pt x="1249" y="815"/>
                    <a:pt x="1285" y="732"/>
                  </a:cubicBezTo>
                  <a:lnTo>
                    <a:pt x="1285" y="733"/>
                  </a:lnTo>
                  <a:cubicBezTo>
                    <a:pt x="1392" y="478"/>
                    <a:pt x="1641" y="319"/>
                    <a:pt x="1909" y="319"/>
                  </a:cubicBezTo>
                  <a:close/>
                  <a:moveTo>
                    <a:pt x="2048" y="1141"/>
                  </a:moveTo>
                  <a:cubicBezTo>
                    <a:pt x="2152" y="1284"/>
                    <a:pt x="2325" y="1448"/>
                    <a:pt x="2587" y="1499"/>
                  </a:cubicBezTo>
                  <a:lnTo>
                    <a:pt x="2587" y="1716"/>
                  </a:lnTo>
                  <a:cubicBezTo>
                    <a:pt x="2587" y="2078"/>
                    <a:pt x="2300" y="2377"/>
                    <a:pt x="1938" y="2393"/>
                  </a:cubicBezTo>
                  <a:lnTo>
                    <a:pt x="1881" y="2393"/>
                  </a:lnTo>
                  <a:cubicBezTo>
                    <a:pt x="1518" y="2377"/>
                    <a:pt x="1231" y="2079"/>
                    <a:pt x="1231" y="1716"/>
                  </a:cubicBezTo>
                  <a:lnTo>
                    <a:pt x="1231" y="1507"/>
                  </a:lnTo>
                  <a:cubicBezTo>
                    <a:pt x="1638" y="1469"/>
                    <a:pt x="1899" y="1289"/>
                    <a:pt x="2048" y="1141"/>
                  </a:cubicBezTo>
                  <a:close/>
                  <a:moveTo>
                    <a:pt x="1930" y="2711"/>
                  </a:moveTo>
                  <a:cubicBezTo>
                    <a:pt x="1946" y="2711"/>
                    <a:pt x="1962" y="2712"/>
                    <a:pt x="1978" y="2712"/>
                  </a:cubicBezTo>
                  <a:lnTo>
                    <a:pt x="1989" y="2712"/>
                  </a:lnTo>
                  <a:cubicBezTo>
                    <a:pt x="2013" y="2715"/>
                    <a:pt x="2036" y="2716"/>
                    <a:pt x="2060" y="2719"/>
                  </a:cubicBezTo>
                  <a:lnTo>
                    <a:pt x="2097" y="2724"/>
                  </a:lnTo>
                  <a:lnTo>
                    <a:pt x="2012" y="2887"/>
                  </a:lnTo>
                  <a:lnTo>
                    <a:pt x="1805" y="2887"/>
                  </a:lnTo>
                  <a:lnTo>
                    <a:pt x="1721" y="2724"/>
                  </a:lnTo>
                  <a:cubicBezTo>
                    <a:pt x="1733" y="2723"/>
                    <a:pt x="1745" y="2720"/>
                    <a:pt x="1757" y="2719"/>
                  </a:cubicBezTo>
                  <a:cubicBezTo>
                    <a:pt x="1780" y="2716"/>
                    <a:pt x="1805" y="2715"/>
                    <a:pt x="1829" y="2712"/>
                  </a:cubicBezTo>
                  <a:lnTo>
                    <a:pt x="1840" y="2712"/>
                  </a:lnTo>
                  <a:cubicBezTo>
                    <a:pt x="1856" y="2712"/>
                    <a:pt x="1870" y="2711"/>
                    <a:pt x="1887" y="2711"/>
                  </a:cubicBezTo>
                  <a:close/>
                  <a:moveTo>
                    <a:pt x="1984" y="3205"/>
                  </a:moveTo>
                  <a:lnTo>
                    <a:pt x="2168" y="4003"/>
                  </a:lnTo>
                  <a:lnTo>
                    <a:pt x="1910" y="4240"/>
                  </a:lnTo>
                  <a:lnTo>
                    <a:pt x="1651" y="4003"/>
                  </a:lnTo>
                  <a:lnTo>
                    <a:pt x="1834" y="3205"/>
                  </a:lnTo>
                  <a:close/>
                  <a:moveTo>
                    <a:pt x="2414" y="2799"/>
                  </a:moveTo>
                  <a:cubicBezTo>
                    <a:pt x="2640" y="2879"/>
                    <a:pt x="2848" y="3005"/>
                    <a:pt x="3021" y="3170"/>
                  </a:cubicBezTo>
                  <a:cubicBezTo>
                    <a:pt x="3330" y="3463"/>
                    <a:pt x="3501" y="3844"/>
                    <a:pt x="3501" y="4242"/>
                  </a:cubicBezTo>
                  <a:lnTo>
                    <a:pt x="3501" y="4646"/>
                  </a:lnTo>
                  <a:lnTo>
                    <a:pt x="317" y="4646"/>
                  </a:lnTo>
                  <a:lnTo>
                    <a:pt x="317" y="4242"/>
                  </a:lnTo>
                  <a:cubicBezTo>
                    <a:pt x="317" y="3844"/>
                    <a:pt x="488" y="3463"/>
                    <a:pt x="796" y="3170"/>
                  </a:cubicBezTo>
                  <a:cubicBezTo>
                    <a:pt x="970" y="3005"/>
                    <a:pt x="1177" y="2879"/>
                    <a:pt x="1403" y="2799"/>
                  </a:cubicBezTo>
                  <a:lnTo>
                    <a:pt x="1541" y="3066"/>
                  </a:lnTo>
                  <a:lnTo>
                    <a:pt x="1321" y="4020"/>
                  </a:lnTo>
                  <a:cubicBezTo>
                    <a:pt x="1308" y="4076"/>
                    <a:pt x="1325" y="4135"/>
                    <a:pt x="1368" y="4172"/>
                  </a:cubicBezTo>
                  <a:lnTo>
                    <a:pt x="1802" y="4570"/>
                  </a:lnTo>
                  <a:cubicBezTo>
                    <a:pt x="1832" y="4598"/>
                    <a:pt x="1870" y="4612"/>
                    <a:pt x="1909" y="4612"/>
                  </a:cubicBezTo>
                  <a:cubicBezTo>
                    <a:pt x="1947" y="4612"/>
                    <a:pt x="1986" y="4598"/>
                    <a:pt x="2016" y="4570"/>
                  </a:cubicBezTo>
                  <a:lnTo>
                    <a:pt x="2449" y="4172"/>
                  </a:lnTo>
                  <a:cubicBezTo>
                    <a:pt x="2492" y="4135"/>
                    <a:pt x="2510" y="4076"/>
                    <a:pt x="2496" y="4020"/>
                  </a:cubicBezTo>
                  <a:lnTo>
                    <a:pt x="2277" y="3066"/>
                  </a:lnTo>
                  <a:lnTo>
                    <a:pt x="2414" y="2799"/>
                  </a:lnTo>
                  <a:close/>
                  <a:moveTo>
                    <a:pt x="1910" y="1"/>
                  </a:moveTo>
                  <a:cubicBezTo>
                    <a:pt x="1359" y="1"/>
                    <a:pt x="913" y="446"/>
                    <a:pt x="913" y="996"/>
                  </a:cubicBezTo>
                  <a:lnTo>
                    <a:pt x="913" y="1716"/>
                  </a:lnTo>
                  <a:cubicBezTo>
                    <a:pt x="913" y="2023"/>
                    <a:pt x="1056" y="2312"/>
                    <a:pt x="1298" y="2499"/>
                  </a:cubicBezTo>
                  <a:cubicBezTo>
                    <a:pt x="553" y="2759"/>
                    <a:pt x="1" y="3456"/>
                    <a:pt x="1" y="4242"/>
                  </a:cubicBezTo>
                  <a:lnTo>
                    <a:pt x="1" y="4805"/>
                  </a:lnTo>
                  <a:cubicBezTo>
                    <a:pt x="1" y="4893"/>
                    <a:pt x="72" y="4963"/>
                    <a:pt x="160" y="4963"/>
                  </a:cubicBezTo>
                  <a:lnTo>
                    <a:pt x="3659" y="4963"/>
                  </a:lnTo>
                  <a:cubicBezTo>
                    <a:pt x="3747" y="4963"/>
                    <a:pt x="3818" y="4893"/>
                    <a:pt x="3818" y="4805"/>
                  </a:cubicBezTo>
                  <a:lnTo>
                    <a:pt x="3818" y="4242"/>
                  </a:lnTo>
                  <a:cubicBezTo>
                    <a:pt x="3817" y="3456"/>
                    <a:pt x="3265" y="2759"/>
                    <a:pt x="2521" y="2499"/>
                  </a:cubicBezTo>
                  <a:cubicBezTo>
                    <a:pt x="2762" y="2312"/>
                    <a:pt x="2904" y="2023"/>
                    <a:pt x="2904" y="1716"/>
                  </a:cubicBezTo>
                  <a:lnTo>
                    <a:pt x="2904" y="996"/>
                  </a:lnTo>
                  <a:cubicBezTo>
                    <a:pt x="2904" y="446"/>
                    <a:pt x="2459" y="1"/>
                    <a:pt x="19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7"/>
            <p:cNvSpPr/>
            <p:nvPr/>
          </p:nvSpPr>
          <p:spPr>
            <a:xfrm>
              <a:off x="3022075" y="263900"/>
              <a:ext cx="194075" cy="116525"/>
            </a:xfrm>
            <a:custGeom>
              <a:avLst/>
              <a:gdLst/>
              <a:ahLst/>
              <a:cxnLst/>
              <a:rect l="l" t="t" r="r" b="b"/>
              <a:pathLst>
                <a:path w="7763" h="4661" extrusionOk="0">
                  <a:moveTo>
                    <a:pt x="3803" y="1"/>
                  </a:moveTo>
                  <a:cubicBezTo>
                    <a:pt x="3775" y="1"/>
                    <a:pt x="3746" y="8"/>
                    <a:pt x="3721" y="23"/>
                  </a:cubicBezTo>
                  <a:cubicBezTo>
                    <a:pt x="3701" y="35"/>
                    <a:pt x="1725" y="1213"/>
                    <a:pt x="234" y="1213"/>
                  </a:cubicBezTo>
                  <a:cubicBezTo>
                    <a:pt x="155" y="1213"/>
                    <a:pt x="88" y="1270"/>
                    <a:pt x="76" y="1348"/>
                  </a:cubicBezTo>
                  <a:cubicBezTo>
                    <a:pt x="73" y="1366"/>
                    <a:pt x="1" y="1838"/>
                    <a:pt x="2" y="2546"/>
                  </a:cubicBezTo>
                  <a:cubicBezTo>
                    <a:pt x="2" y="2633"/>
                    <a:pt x="73" y="2705"/>
                    <a:pt x="161" y="2705"/>
                  </a:cubicBezTo>
                  <a:cubicBezTo>
                    <a:pt x="248" y="2705"/>
                    <a:pt x="318" y="2633"/>
                    <a:pt x="318" y="2546"/>
                  </a:cubicBezTo>
                  <a:cubicBezTo>
                    <a:pt x="317" y="2205"/>
                    <a:pt x="336" y="1866"/>
                    <a:pt x="372" y="1528"/>
                  </a:cubicBezTo>
                  <a:cubicBezTo>
                    <a:pt x="1012" y="1501"/>
                    <a:pt x="1782" y="1294"/>
                    <a:pt x="2663" y="911"/>
                  </a:cubicBezTo>
                  <a:cubicBezTo>
                    <a:pt x="3052" y="743"/>
                    <a:pt x="3433" y="553"/>
                    <a:pt x="3802" y="343"/>
                  </a:cubicBezTo>
                  <a:cubicBezTo>
                    <a:pt x="4172" y="553"/>
                    <a:pt x="4552" y="743"/>
                    <a:pt x="4942" y="911"/>
                  </a:cubicBezTo>
                  <a:cubicBezTo>
                    <a:pt x="5824" y="1294"/>
                    <a:pt x="6594" y="1500"/>
                    <a:pt x="7233" y="1528"/>
                  </a:cubicBezTo>
                  <a:cubicBezTo>
                    <a:pt x="7278" y="1921"/>
                    <a:pt x="7379" y="3145"/>
                    <a:pt x="7084" y="4468"/>
                  </a:cubicBezTo>
                  <a:cubicBezTo>
                    <a:pt x="7065" y="4553"/>
                    <a:pt x="7119" y="4638"/>
                    <a:pt x="7204" y="4656"/>
                  </a:cubicBezTo>
                  <a:cubicBezTo>
                    <a:pt x="7216" y="4659"/>
                    <a:pt x="7227" y="4660"/>
                    <a:pt x="7239" y="4660"/>
                  </a:cubicBezTo>
                  <a:cubicBezTo>
                    <a:pt x="7313" y="4660"/>
                    <a:pt x="7378" y="4609"/>
                    <a:pt x="7394" y="4537"/>
                  </a:cubicBezTo>
                  <a:cubicBezTo>
                    <a:pt x="7763" y="2878"/>
                    <a:pt x="7539" y="1410"/>
                    <a:pt x="7530" y="1348"/>
                  </a:cubicBezTo>
                  <a:cubicBezTo>
                    <a:pt x="7518" y="1270"/>
                    <a:pt x="7450" y="1213"/>
                    <a:pt x="7372" y="1213"/>
                  </a:cubicBezTo>
                  <a:cubicBezTo>
                    <a:pt x="5882" y="1213"/>
                    <a:pt x="3904" y="35"/>
                    <a:pt x="3884" y="23"/>
                  </a:cubicBezTo>
                  <a:cubicBezTo>
                    <a:pt x="3859" y="8"/>
                    <a:pt x="3831" y="1"/>
                    <a:pt x="38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7"/>
            <p:cNvSpPr/>
            <p:nvPr/>
          </p:nvSpPr>
          <p:spPr>
            <a:xfrm>
              <a:off x="3022425" y="338625"/>
              <a:ext cx="181650" cy="142600"/>
            </a:xfrm>
            <a:custGeom>
              <a:avLst/>
              <a:gdLst/>
              <a:ahLst/>
              <a:cxnLst/>
              <a:rect l="l" t="t" r="r" b="b"/>
              <a:pathLst>
                <a:path w="7266" h="5704" extrusionOk="0">
                  <a:moveTo>
                    <a:pt x="165" y="1"/>
                  </a:moveTo>
                  <a:cubicBezTo>
                    <a:pt x="161" y="1"/>
                    <a:pt x="158" y="1"/>
                    <a:pt x="155" y="1"/>
                  </a:cubicBezTo>
                  <a:cubicBezTo>
                    <a:pt x="67" y="8"/>
                    <a:pt x="0" y="84"/>
                    <a:pt x="7" y="172"/>
                  </a:cubicBezTo>
                  <a:cubicBezTo>
                    <a:pt x="81" y="1350"/>
                    <a:pt x="353" y="2385"/>
                    <a:pt x="815" y="3249"/>
                  </a:cubicBezTo>
                  <a:cubicBezTo>
                    <a:pt x="1453" y="4439"/>
                    <a:pt x="2435" y="5263"/>
                    <a:pt x="3738" y="5696"/>
                  </a:cubicBezTo>
                  <a:cubicBezTo>
                    <a:pt x="3755" y="5701"/>
                    <a:pt x="3771" y="5704"/>
                    <a:pt x="3788" y="5704"/>
                  </a:cubicBezTo>
                  <a:cubicBezTo>
                    <a:pt x="3805" y="5704"/>
                    <a:pt x="3822" y="5701"/>
                    <a:pt x="3839" y="5696"/>
                  </a:cubicBezTo>
                  <a:cubicBezTo>
                    <a:pt x="4683" y="5415"/>
                    <a:pt x="5401" y="4966"/>
                    <a:pt x="5970" y="4360"/>
                  </a:cubicBezTo>
                  <a:cubicBezTo>
                    <a:pt x="6540" y="3753"/>
                    <a:pt x="6968" y="2985"/>
                    <a:pt x="7241" y="2078"/>
                  </a:cubicBezTo>
                  <a:cubicBezTo>
                    <a:pt x="7265" y="1995"/>
                    <a:pt x="7218" y="1907"/>
                    <a:pt x="7135" y="1881"/>
                  </a:cubicBezTo>
                  <a:cubicBezTo>
                    <a:pt x="7119" y="1877"/>
                    <a:pt x="7104" y="1875"/>
                    <a:pt x="7088" y="1875"/>
                  </a:cubicBezTo>
                  <a:cubicBezTo>
                    <a:pt x="7021" y="1875"/>
                    <a:pt x="6958" y="1918"/>
                    <a:pt x="6937" y="1986"/>
                  </a:cubicBezTo>
                  <a:cubicBezTo>
                    <a:pt x="6678" y="2847"/>
                    <a:pt x="6276" y="3571"/>
                    <a:pt x="5740" y="4142"/>
                  </a:cubicBezTo>
                  <a:cubicBezTo>
                    <a:pt x="5218" y="4698"/>
                    <a:pt x="4562" y="5112"/>
                    <a:pt x="3790" y="5377"/>
                  </a:cubicBezTo>
                  <a:cubicBezTo>
                    <a:pt x="2590" y="4967"/>
                    <a:pt x="1684" y="4200"/>
                    <a:pt x="1095" y="3100"/>
                  </a:cubicBezTo>
                  <a:cubicBezTo>
                    <a:pt x="654" y="2276"/>
                    <a:pt x="395" y="1285"/>
                    <a:pt x="323" y="153"/>
                  </a:cubicBezTo>
                  <a:cubicBezTo>
                    <a:pt x="319" y="67"/>
                    <a:pt x="249"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7"/>
            <p:cNvSpPr/>
            <p:nvPr/>
          </p:nvSpPr>
          <p:spPr>
            <a:xfrm>
              <a:off x="2994525" y="238125"/>
              <a:ext cx="245250" cy="270075"/>
            </a:xfrm>
            <a:custGeom>
              <a:avLst/>
              <a:gdLst/>
              <a:ahLst/>
              <a:cxnLst/>
              <a:rect l="l" t="t" r="r" b="b"/>
              <a:pathLst>
                <a:path w="9810" h="10803" extrusionOk="0">
                  <a:moveTo>
                    <a:pt x="4904" y="343"/>
                  </a:moveTo>
                  <a:cubicBezTo>
                    <a:pt x="5371" y="608"/>
                    <a:pt x="5853" y="849"/>
                    <a:pt x="6347" y="1063"/>
                  </a:cubicBezTo>
                  <a:cubicBezTo>
                    <a:pt x="7462" y="1547"/>
                    <a:pt x="8432" y="1805"/>
                    <a:pt x="9235" y="1832"/>
                  </a:cubicBezTo>
                  <a:cubicBezTo>
                    <a:pt x="9287" y="2275"/>
                    <a:pt x="9423" y="3780"/>
                    <a:pt x="9080" y="5430"/>
                  </a:cubicBezTo>
                  <a:lnTo>
                    <a:pt x="9080" y="5432"/>
                  </a:lnTo>
                  <a:cubicBezTo>
                    <a:pt x="8840" y="6576"/>
                    <a:pt x="8422" y="7563"/>
                    <a:pt x="7832" y="8366"/>
                  </a:cubicBezTo>
                  <a:cubicBezTo>
                    <a:pt x="7109" y="9352"/>
                    <a:pt x="6124" y="10061"/>
                    <a:pt x="4904" y="10477"/>
                  </a:cubicBezTo>
                  <a:cubicBezTo>
                    <a:pt x="3687" y="10061"/>
                    <a:pt x="2703" y="9353"/>
                    <a:pt x="1980" y="8369"/>
                  </a:cubicBezTo>
                  <a:cubicBezTo>
                    <a:pt x="1391" y="7568"/>
                    <a:pt x="971" y="6583"/>
                    <a:pt x="732" y="5441"/>
                  </a:cubicBezTo>
                  <a:cubicBezTo>
                    <a:pt x="387" y="3789"/>
                    <a:pt x="521" y="2278"/>
                    <a:pt x="575" y="1833"/>
                  </a:cubicBezTo>
                  <a:cubicBezTo>
                    <a:pt x="1377" y="1805"/>
                    <a:pt x="2346" y="1547"/>
                    <a:pt x="3462" y="1063"/>
                  </a:cubicBezTo>
                  <a:cubicBezTo>
                    <a:pt x="3955" y="849"/>
                    <a:pt x="4437" y="608"/>
                    <a:pt x="4904" y="343"/>
                  </a:cubicBezTo>
                  <a:close/>
                  <a:moveTo>
                    <a:pt x="4905" y="1"/>
                  </a:moveTo>
                  <a:cubicBezTo>
                    <a:pt x="4877" y="1"/>
                    <a:pt x="4848" y="8"/>
                    <a:pt x="4823" y="23"/>
                  </a:cubicBezTo>
                  <a:cubicBezTo>
                    <a:pt x="4798" y="38"/>
                    <a:pt x="2313" y="1517"/>
                    <a:pt x="436" y="1517"/>
                  </a:cubicBezTo>
                  <a:cubicBezTo>
                    <a:pt x="357" y="1517"/>
                    <a:pt x="291" y="1575"/>
                    <a:pt x="279" y="1652"/>
                  </a:cubicBezTo>
                  <a:cubicBezTo>
                    <a:pt x="268" y="1726"/>
                    <a:pt x="0" y="3481"/>
                    <a:pt x="420" y="5496"/>
                  </a:cubicBezTo>
                  <a:cubicBezTo>
                    <a:pt x="668" y="6685"/>
                    <a:pt x="1107" y="7713"/>
                    <a:pt x="1722" y="8553"/>
                  </a:cubicBezTo>
                  <a:cubicBezTo>
                    <a:pt x="2495" y="9606"/>
                    <a:pt x="3549" y="10360"/>
                    <a:pt x="4854" y="10795"/>
                  </a:cubicBezTo>
                  <a:cubicBezTo>
                    <a:pt x="4871" y="10800"/>
                    <a:pt x="4887" y="10803"/>
                    <a:pt x="4904" y="10803"/>
                  </a:cubicBezTo>
                  <a:cubicBezTo>
                    <a:pt x="4921" y="10803"/>
                    <a:pt x="4938" y="10800"/>
                    <a:pt x="4955" y="10795"/>
                  </a:cubicBezTo>
                  <a:cubicBezTo>
                    <a:pt x="6261" y="10360"/>
                    <a:pt x="7315" y="9606"/>
                    <a:pt x="8088" y="8553"/>
                  </a:cubicBezTo>
                  <a:cubicBezTo>
                    <a:pt x="8703" y="7713"/>
                    <a:pt x="9142" y="6685"/>
                    <a:pt x="9390" y="5496"/>
                  </a:cubicBezTo>
                  <a:cubicBezTo>
                    <a:pt x="9809" y="3481"/>
                    <a:pt x="9543" y="1724"/>
                    <a:pt x="9531" y="1652"/>
                  </a:cubicBezTo>
                  <a:cubicBezTo>
                    <a:pt x="9519" y="1575"/>
                    <a:pt x="9453" y="1517"/>
                    <a:pt x="9375" y="1517"/>
                  </a:cubicBezTo>
                  <a:cubicBezTo>
                    <a:pt x="7497" y="1517"/>
                    <a:pt x="5012" y="38"/>
                    <a:pt x="4986" y="23"/>
                  </a:cubicBezTo>
                  <a:cubicBezTo>
                    <a:pt x="4961" y="8"/>
                    <a:pt x="4933" y="1"/>
                    <a:pt x="4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57"/>
          <p:cNvGrpSpPr/>
          <p:nvPr/>
        </p:nvGrpSpPr>
        <p:grpSpPr>
          <a:xfrm>
            <a:off x="1690307" y="1580615"/>
            <a:ext cx="484276" cy="408448"/>
            <a:chOff x="5649575" y="260425"/>
            <a:chExt cx="267275" cy="225425"/>
          </a:xfrm>
        </p:grpSpPr>
        <p:sp>
          <p:nvSpPr>
            <p:cNvPr id="772" name="Google Shape;772;p57"/>
            <p:cNvSpPr/>
            <p:nvPr/>
          </p:nvSpPr>
          <p:spPr>
            <a:xfrm>
              <a:off x="5649575" y="260425"/>
              <a:ext cx="267275" cy="225425"/>
            </a:xfrm>
            <a:custGeom>
              <a:avLst/>
              <a:gdLst/>
              <a:ahLst/>
              <a:cxnLst/>
              <a:rect l="l" t="t" r="r" b="b"/>
              <a:pathLst>
                <a:path w="10691" h="9017" extrusionOk="0">
                  <a:moveTo>
                    <a:pt x="4509" y="314"/>
                  </a:moveTo>
                  <a:cubicBezTo>
                    <a:pt x="4645" y="314"/>
                    <a:pt x="4775" y="368"/>
                    <a:pt x="4871" y="464"/>
                  </a:cubicBezTo>
                  <a:lnTo>
                    <a:pt x="5412" y="1005"/>
                  </a:lnTo>
                  <a:lnTo>
                    <a:pt x="4716" y="1005"/>
                  </a:lnTo>
                  <a:cubicBezTo>
                    <a:pt x="4625" y="1005"/>
                    <a:pt x="4537" y="968"/>
                    <a:pt x="4472" y="904"/>
                  </a:cubicBezTo>
                  <a:lnTo>
                    <a:pt x="3883" y="314"/>
                  </a:lnTo>
                  <a:close/>
                  <a:moveTo>
                    <a:pt x="3227" y="313"/>
                  </a:moveTo>
                  <a:cubicBezTo>
                    <a:pt x="3363" y="313"/>
                    <a:pt x="3494" y="367"/>
                    <a:pt x="3589" y="464"/>
                  </a:cubicBezTo>
                  <a:lnTo>
                    <a:pt x="4250" y="1125"/>
                  </a:lnTo>
                  <a:cubicBezTo>
                    <a:pt x="4373" y="1247"/>
                    <a:pt x="4539" y="1317"/>
                    <a:pt x="4711" y="1317"/>
                  </a:cubicBezTo>
                  <a:cubicBezTo>
                    <a:pt x="4713" y="1317"/>
                    <a:pt x="4714" y="1317"/>
                    <a:pt x="4716" y="1317"/>
                  </a:cubicBezTo>
                  <a:lnTo>
                    <a:pt x="5790" y="1317"/>
                  </a:lnTo>
                  <a:cubicBezTo>
                    <a:pt x="5929" y="1317"/>
                    <a:pt x="5999" y="1149"/>
                    <a:pt x="5901" y="1050"/>
                  </a:cubicBezTo>
                  <a:lnTo>
                    <a:pt x="5164" y="314"/>
                  </a:lnTo>
                  <a:lnTo>
                    <a:pt x="5738" y="314"/>
                  </a:lnTo>
                  <a:cubicBezTo>
                    <a:pt x="5739" y="314"/>
                    <a:pt x="5741" y="314"/>
                    <a:pt x="5743" y="314"/>
                  </a:cubicBezTo>
                  <a:cubicBezTo>
                    <a:pt x="5877" y="314"/>
                    <a:pt x="6006" y="368"/>
                    <a:pt x="6100" y="464"/>
                  </a:cubicBezTo>
                  <a:lnTo>
                    <a:pt x="6641" y="1005"/>
                  </a:lnTo>
                  <a:lnTo>
                    <a:pt x="6517" y="1005"/>
                  </a:lnTo>
                  <a:cubicBezTo>
                    <a:pt x="6432" y="1007"/>
                    <a:pt x="6365" y="1076"/>
                    <a:pt x="6365" y="1161"/>
                  </a:cubicBezTo>
                  <a:cubicBezTo>
                    <a:pt x="6365" y="1246"/>
                    <a:pt x="6432" y="1314"/>
                    <a:pt x="6517" y="1317"/>
                  </a:cubicBezTo>
                  <a:lnTo>
                    <a:pt x="10032" y="1317"/>
                  </a:lnTo>
                  <a:cubicBezTo>
                    <a:pt x="10223" y="1318"/>
                    <a:pt x="10378" y="1473"/>
                    <a:pt x="10378" y="1664"/>
                  </a:cubicBezTo>
                  <a:lnTo>
                    <a:pt x="10378" y="8359"/>
                  </a:lnTo>
                  <a:cubicBezTo>
                    <a:pt x="10377" y="8548"/>
                    <a:pt x="10222" y="8703"/>
                    <a:pt x="10032" y="8703"/>
                  </a:cubicBezTo>
                  <a:lnTo>
                    <a:pt x="659" y="8703"/>
                  </a:lnTo>
                  <a:cubicBezTo>
                    <a:pt x="469" y="8703"/>
                    <a:pt x="314" y="8548"/>
                    <a:pt x="314" y="8359"/>
                  </a:cubicBezTo>
                  <a:lnTo>
                    <a:pt x="314" y="659"/>
                  </a:lnTo>
                  <a:cubicBezTo>
                    <a:pt x="314" y="469"/>
                    <a:pt x="469" y="314"/>
                    <a:pt x="659" y="313"/>
                  </a:cubicBezTo>
                  <a:close/>
                  <a:moveTo>
                    <a:pt x="660" y="0"/>
                  </a:moveTo>
                  <a:cubicBezTo>
                    <a:pt x="295" y="0"/>
                    <a:pt x="1" y="295"/>
                    <a:pt x="1" y="659"/>
                  </a:cubicBezTo>
                  <a:lnTo>
                    <a:pt x="1" y="8359"/>
                  </a:lnTo>
                  <a:cubicBezTo>
                    <a:pt x="1" y="8722"/>
                    <a:pt x="295" y="9017"/>
                    <a:pt x="660" y="9017"/>
                  </a:cubicBezTo>
                  <a:lnTo>
                    <a:pt x="10032" y="9017"/>
                  </a:lnTo>
                  <a:cubicBezTo>
                    <a:pt x="10395" y="9017"/>
                    <a:pt x="10690" y="8722"/>
                    <a:pt x="10690" y="8359"/>
                  </a:cubicBezTo>
                  <a:lnTo>
                    <a:pt x="10690" y="1664"/>
                  </a:lnTo>
                  <a:cubicBezTo>
                    <a:pt x="10690" y="1300"/>
                    <a:pt x="10395" y="1005"/>
                    <a:pt x="10032" y="1005"/>
                  </a:cubicBezTo>
                  <a:lnTo>
                    <a:pt x="7084" y="1005"/>
                  </a:lnTo>
                  <a:lnTo>
                    <a:pt x="6322" y="243"/>
                  </a:lnTo>
                  <a:cubicBezTo>
                    <a:pt x="6167" y="87"/>
                    <a:pt x="5957" y="0"/>
                    <a:pt x="5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7"/>
            <p:cNvSpPr/>
            <p:nvPr/>
          </p:nvSpPr>
          <p:spPr>
            <a:xfrm>
              <a:off x="5724825" y="331575"/>
              <a:ext cx="112525" cy="108275"/>
            </a:xfrm>
            <a:custGeom>
              <a:avLst/>
              <a:gdLst/>
              <a:ahLst/>
              <a:cxnLst/>
              <a:rect l="l" t="t" r="r" b="b"/>
              <a:pathLst>
                <a:path w="4501" h="4331" extrusionOk="0">
                  <a:moveTo>
                    <a:pt x="2503" y="1150"/>
                  </a:moveTo>
                  <a:cubicBezTo>
                    <a:pt x="2694" y="1150"/>
                    <a:pt x="2849" y="1305"/>
                    <a:pt x="2849" y="1496"/>
                  </a:cubicBezTo>
                  <a:lnTo>
                    <a:pt x="2849" y="1830"/>
                  </a:lnTo>
                  <a:cubicBezTo>
                    <a:pt x="2849" y="2114"/>
                    <a:pt x="2619" y="2343"/>
                    <a:pt x="2336" y="2343"/>
                  </a:cubicBezTo>
                  <a:lnTo>
                    <a:pt x="2336" y="2344"/>
                  </a:lnTo>
                  <a:cubicBezTo>
                    <a:pt x="2053" y="2344"/>
                    <a:pt x="1823" y="2114"/>
                    <a:pt x="1823" y="1831"/>
                  </a:cubicBezTo>
                  <a:lnTo>
                    <a:pt x="1823" y="1496"/>
                  </a:lnTo>
                  <a:cubicBezTo>
                    <a:pt x="1823" y="1305"/>
                    <a:pt x="1978" y="1150"/>
                    <a:pt x="2169" y="1150"/>
                  </a:cubicBezTo>
                  <a:close/>
                  <a:moveTo>
                    <a:pt x="2514" y="2637"/>
                  </a:moveTo>
                  <a:lnTo>
                    <a:pt x="2514" y="2732"/>
                  </a:lnTo>
                  <a:cubicBezTo>
                    <a:pt x="2514" y="2788"/>
                    <a:pt x="2529" y="2845"/>
                    <a:pt x="2557" y="2893"/>
                  </a:cubicBezTo>
                  <a:lnTo>
                    <a:pt x="2558" y="2894"/>
                  </a:lnTo>
                  <a:lnTo>
                    <a:pt x="2344" y="3108"/>
                  </a:lnTo>
                  <a:cubicBezTo>
                    <a:pt x="2341" y="3110"/>
                    <a:pt x="2339" y="3111"/>
                    <a:pt x="2336" y="3111"/>
                  </a:cubicBezTo>
                  <a:cubicBezTo>
                    <a:pt x="2333" y="3111"/>
                    <a:pt x="2331" y="3110"/>
                    <a:pt x="2328" y="3108"/>
                  </a:cubicBezTo>
                  <a:lnTo>
                    <a:pt x="2114" y="2894"/>
                  </a:lnTo>
                  <a:cubicBezTo>
                    <a:pt x="2144" y="2845"/>
                    <a:pt x="2158" y="2788"/>
                    <a:pt x="2158" y="2732"/>
                  </a:cubicBezTo>
                  <a:lnTo>
                    <a:pt x="2158" y="2637"/>
                  </a:lnTo>
                  <a:cubicBezTo>
                    <a:pt x="2217" y="2650"/>
                    <a:pt x="2277" y="2657"/>
                    <a:pt x="2336" y="2657"/>
                  </a:cubicBezTo>
                  <a:cubicBezTo>
                    <a:pt x="2396" y="2657"/>
                    <a:pt x="2455" y="2650"/>
                    <a:pt x="2514" y="2637"/>
                  </a:cubicBezTo>
                  <a:close/>
                  <a:moveTo>
                    <a:pt x="2335" y="314"/>
                  </a:moveTo>
                  <a:cubicBezTo>
                    <a:pt x="3121" y="314"/>
                    <a:pt x="3820" y="809"/>
                    <a:pt x="4081" y="1550"/>
                  </a:cubicBezTo>
                  <a:cubicBezTo>
                    <a:pt x="4342" y="2289"/>
                    <a:pt x="4108" y="3113"/>
                    <a:pt x="3498" y="3605"/>
                  </a:cubicBezTo>
                  <a:lnTo>
                    <a:pt x="3498" y="3605"/>
                  </a:lnTo>
                  <a:lnTo>
                    <a:pt x="3498" y="3376"/>
                  </a:lnTo>
                  <a:cubicBezTo>
                    <a:pt x="3498" y="3189"/>
                    <a:pt x="3393" y="3020"/>
                    <a:pt x="3226" y="2936"/>
                  </a:cubicBezTo>
                  <a:lnTo>
                    <a:pt x="2834" y="2741"/>
                  </a:lnTo>
                  <a:cubicBezTo>
                    <a:pt x="2830" y="2738"/>
                    <a:pt x="2827" y="2736"/>
                    <a:pt x="2827" y="2730"/>
                  </a:cubicBezTo>
                  <a:lnTo>
                    <a:pt x="2827" y="2493"/>
                  </a:lnTo>
                  <a:cubicBezTo>
                    <a:pt x="3039" y="2338"/>
                    <a:pt x="3163" y="2092"/>
                    <a:pt x="3163" y="1830"/>
                  </a:cubicBezTo>
                  <a:lnTo>
                    <a:pt x="3163" y="1496"/>
                  </a:lnTo>
                  <a:cubicBezTo>
                    <a:pt x="3163" y="1132"/>
                    <a:pt x="2868" y="838"/>
                    <a:pt x="2503" y="836"/>
                  </a:cubicBezTo>
                  <a:lnTo>
                    <a:pt x="2168" y="836"/>
                  </a:lnTo>
                  <a:cubicBezTo>
                    <a:pt x="1804" y="838"/>
                    <a:pt x="1510" y="1132"/>
                    <a:pt x="1510" y="1496"/>
                  </a:cubicBezTo>
                  <a:lnTo>
                    <a:pt x="1510" y="1830"/>
                  </a:lnTo>
                  <a:cubicBezTo>
                    <a:pt x="1510" y="2092"/>
                    <a:pt x="1633" y="2338"/>
                    <a:pt x="1843" y="2493"/>
                  </a:cubicBezTo>
                  <a:lnTo>
                    <a:pt x="1843" y="2732"/>
                  </a:lnTo>
                  <a:cubicBezTo>
                    <a:pt x="1843" y="2736"/>
                    <a:pt x="1842" y="2738"/>
                    <a:pt x="1838" y="2741"/>
                  </a:cubicBezTo>
                  <a:lnTo>
                    <a:pt x="1446" y="2936"/>
                  </a:lnTo>
                  <a:cubicBezTo>
                    <a:pt x="1279" y="3020"/>
                    <a:pt x="1173" y="3189"/>
                    <a:pt x="1174" y="3376"/>
                  </a:cubicBezTo>
                  <a:lnTo>
                    <a:pt x="1174" y="3607"/>
                  </a:lnTo>
                  <a:cubicBezTo>
                    <a:pt x="563" y="3114"/>
                    <a:pt x="329" y="2290"/>
                    <a:pt x="590" y="1550"/>
                  </a:cubicBezTo>
                  <a:cubicBezTo>
                    <a:pt x="851" y="809"/>
                    <a:pt x="1550" y="314"/>
                    <a:pt x="2335" y="314"/>
                  </a:cubicBezTo>
                  <a:close/>
                  <a:moveTo>
                    <a:pt x="2814" y="3080"/>
                  </a:moveTo>
                  <a:lnTo>
                    <a:pt x="3086" y="3216"/>
                  </a:lnTo>
                  <a:cubicBezTo>
                    <a:pt x="3145" y="3246"/>
                    <a:pt x="3184" y="3308"/>
                    <a:pt x="3184" y="3376"/>
                  </a:cubicBezTo>
                  <a:lnTo>
                    <a:pt x="3184" y="3811"/>
                  </a:lnTo>
                  <a:cubicBezTo>
                    <a:pt x="2918" y="3948"/>
                    <a:pt x="2627" y="4017"/>
                    <a:pt x="2336" y="4017"/>
                  </a:cubicBezTo>
                  <a:cubicBezTo>
                    <a:pt x="2045" y="4017"/>
                    <a:pt x="1754" y="3948"/>
                    <a:pt x="1488" y="3811"/>
                  </a:cubicBezTo>
                  <a:lnTo>
                    <a:pt x="1488" y="3376"/>
                  </a:lnTo>
                  <a:cubicBezTo>
                    <a:pt x="1488" y="3309"/>
                    <a:pt x="1527" y="3247"/>
                    <a:pt x="1588" y="3216"/>
                  </a:cubicBezTo>
                  <a:lnTo>
                    <a:pt x="1860" y="3080"/>
                  </a:lnTo>
                  <a:lnTo>
                    <a:pt x="2107" y="3329"/>
                  </a:lnTo>
                  <a:cubicBezTo>
                    <a:pt x="2171" y="3393"/>
                    <a:pt x="2253" y="3424"/>
                    <a:pt x="2336" y="3424"/>
                  </a:cubicBezTo>
                  <a:cubicBezTo>
                    <a:pt x="2419" y="3424"/>
                    <a:pt x="2502" y="3393"/>
                    <a:pt x="2565" y="3329"/>
                  </a:cubicBezTo>
                  <a:lnTo>
                    <a:pt x="2814" y="3080"/>
                  </a:lnTo>
                  <a:close/>
                  <a:moveTo>
                    <a:pt x="2336" y="0"/>
                  </a:moveTo>
                  <a:cubicBezTo>
                    <a:pt x="1461" y="0"/>
                    <a:pt x="671" y="528"/>
                    <a:pt x="336" y="1337"/>
                  </a:cubicBezTo>
                  <a:cubicBezTo>
                    <a:pt x="1" y="2146"/>
                    <a:pt x="186" y="3078"/>
                    <a:pt x="806" y="3697"/>
                  </a:cubicBezTo>
                  <a:cubicBezTo>
                    <a:pt x="1219" y="4111"/>
                    <a:pt x="1773" y="4330"/>
                    <a:pt x="2336" y="4330"/>
                  </a:cubicBezTo>
                  <a:cubicBezTo>
                    <a:pt x="2615" y="4330"/>
                    <a:pt x="2896" y="4276"/>
                    <a:pt x="3164" y="4165"/>
                  </a:cubicBezTo>
                  <a:cubicBezTo>
                    <a:pt x="3973" y="3830"/>
                    <a:pt x="4501" y="3041"/>
                    <a:pt x="4501" y="2165"/>
                  </a:cubicBezTo>
                  <a:cubicBezTo>
                    <a:pt x="4499" y="971"/>
                    <a:pt x="3531" y="2"/>
                    <a:pt x="2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7"/>
            <p:cNvSpPr/>
            <p:nvPr/>
          </p:nvSpPr>
          <p:spPr>
            <a:xfrm>
              <a:off x="5705350" y="314850"/>
              <a:ext cx="123225" cy="115850"/>
            </a:xfrm>
            <a:custGeom>
              <a:avLst/>
              <a:gdLst/>
              <a:ahLst/>
              <a:cxnLst/>
              <a:rect l="l" t="t" r="r" b="b"/>
              <a:pathLst>
                <a:path w="4929" h="4634" extrusionOk="0">
                  <a:moveTo>
                    <a:pt x="3118" y="1"/>
                  </a:moveTo>
                  <a:cubicBezTo>
                    <a:pt x="2388" y="1"/>
                    <a:pt x="1661" y="281"/>
                    <a:pt x="1111" y="831"/>
                  </a:cubicBezTo>
                  <a:cubicBezTo>
                    <a:pt x="101" y="1840"/>
                    <a:pt x="0" y="3448"/>
                    <a:pt x="875" y="4573"/>
                  </a:cubicBezTo>
                  <a:cubicBezTo>
                    <a:pt x="906" y="4613"/>
                    <a:pt x="951" y="4634"/>
                    <a:pt x="998" y="4634"/>
                  </a:cubicBezTo>
                  <a:cubicBezTo>
                    <a:pt x="1032" y="4634"/>
                    <a:pt x="1066" y="4623"/>
                    <a:pt x="1095" y="4600"/>
                  </a:cubicBezTo>
                  <a:cubicBezTo>
                    <a:pt x="1163" y="4547"/>
                    <a:pt x="1175" y="4449"/>
                    <a:pt x="1121" y="4381"/>
                  </a:cubicBezTo>
                  <a:cubicBezTo>
                    <a:pt x="343" y="3380"/>
                    <a:pt x="434" y="1949"/>
                    <a:pt x="1331" y="1052"/>
                  </a:cubicBezTo>
                  <a:cubicBezTo>
                    <a:pt x="1820" y="563"/>
                    <a:pt x="2467" y="314"/>
                    <a:pt x="3116" y="314"/>
                  </a:cubicBezTo>
                  <a:cubicBezTo>
                    <a:pt x="3659" y="314"/>
                    <a:pt x="4205" y="488"/>
                    <a:pt x="4660" y="843"/>
                  </a:cubicBezTo>
                  <a:cubicBezTo>
                    <a:pt x="4688" y="863"/>
                    <a:pt x="4720" y="873"/>
                    <a:pt x="4752" y="873"/>
                  </a:cubicBezTo>
                  <a:cubicBezTo>
                    <a:pt x="4799" y="873"/>
                    <a:pt x="4845" y="852"/>
                    <a:pt x="4876" y="812"/>
                  </a:cubicBezTo>
                  <a:cubicBezTo>
                    <a:pt x="4928" y="746"/>
                    <a:pt x="4918" y="649"/>
                    <a:pt x="4853" y="595"/>
                  </a:cubicBezTo>
                  <a:cubicBezTo>
                    <a:pt x="4341" y="197"/>
                    <a:pt x="3729" y="1"/>
                    <a:pt x="3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7"/>
            <p:cNvSpPr/>
            <p:nvPr/>
          </p:nvSpPr>
          <p:spPr>
            <a:xfrm>
              <a:off x="5737750" y="340750"/>
              <a:ext cx="123325" cy="115800"/>
            </a:xfrm>
            <a:custGeom>
              <a:avLst/>
              <a:gdLst/>
              <a:ahLst/>
              <a:cxnLst/>
              <a:rect l="l" t="t" r="r" b="b"/>
              <a:pathLst>
                <a:path w="4933" h="4632" extrusionOk="0">
                  <a:moveTo>
                    <a:pt x="3935" y="0"/>
                  </a:moveTo>
                  <a:cubicBezTo>
                    <a:pt x="3901" y="0"/>
                    <a:pt x="3868" y="11"/>
                    <a:pt x="3840" y="33"/>
                  </a:cubicBezTo>
                  <a:cubicBezTo>
                    <a:pt x="3771" y="86"/>
                    <a:pt x="3759" y="184"/>
                    <a:pt x="3810" y="252"/>
                  </a:cubicBezTo>
                  <a:cubicBezTo>
                    <a:pt x="4589" y="1251"/>
                    <a:pt x="4499" y="2684"/>
                    <a:pt x="3601" y="3580"/>
                  </a:cubicBezTo>
                  <a:cubicBezTo>
                    <a:pt x="3112" y="4069"/>
                    <a:pt x="2465" y="4319"/>
                    <a:pt x="1815" y="4319"/>
                  </a:cubicBezTo>
                  <a:cubicBezTo>
                    <a:pt x="1272" y="4319"/>
                    <a:pt x="728" y="4144"/>
                    <a:pt x="272" y="3790"/>
                  </a:cubicBezTo>
                  <a:cubicBezTo>
                    <a:pt x="244" y="3768"/>
                    <a:pt x="211" y="3757"/>
                    <a:pt x="177" y="3757"/>
                  </a:cubicBezTo>
                  <a:cubicBezTo>
                    <a:pt x="131" y="3757"/>
                    <a:pt x="84" y="3778"/>
                    <a:pt x="53" y="3817"/>
                  </a:cubicBezTo>
                  <a:cubicBezTo>
                    <a:pt x="0" y="3886"/>
                    <a:pt x="13" y="3984"/>
                    <a:pt x="80" y="4036"/>
                  </a:cubicBezTo>
                  <a:cubicBezTo>
                    <a:pt x="594" y="4435"/>
                    <a:pt x="1207" y="4631"/>
                    <a:pt x="1817" y="4631"/>
                  </a:cubicBezTo>
                  <a:cubicBezTo>
                    <a:pt x="2547" y="4631"/>
                    <a:pt x="3273" y="4351"/>
                    <a:pt x="3824" y="3801"/>
                  </a:cubicBezTo>
                  <a:cubicBezTo>
                    <a:pt x="4832" y="2793"/>
                    <a:pt x="4933" y="1184"/>
                    <a:pt x="4058" y="60"/>
                  </a:cubicBezTo>
                  <a:cubicBezTo>
                    <a:pt x="4026" y="21"/>
                    <a:pt x="3981" y="0"/>
                    <a:pt x="3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9"/>
        <p:cNvGrpSpPr/>
        <p:nvPr/>
      </p:nvGrpSpPr>
      <p:grpSpPr>
        <a:xfrm>
          <a:off x="0" y="0"/>
          <a:ext cx="0" cy="0"/>
          <a:chOff x="0" y="0"/>
          <a:chExt cx="0" cy="0"/>
        </a:xfrm>
      </p:grpSpPr>
      <p:sp>
        <p:nvSpPr>
          <p:cNvPr id="781" name="Google Shape;781;p58"/>
          <p:cNvSpPr/>
          <p:nvPr/>
        </p:nvSpPr>
        <p:spPr>
          <a:xfrm>
            <a:off x="-215401" y="1695900"/>
            <a:ext cx="4549200" cy="175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8"/>
          <p:cNvSpPr txBox="1">
            <a:spLocks noGrp="1"/>
          </p:cNvSpPr>
          <p:nvPr>
            <p:ph type="subTitle" idx="1"/>
          </p:nvPr>
        </p:nvSpPr>
        <p:spPr>
          <a:xfrm flipH="1">
            <a:off x="5020872" y="1986750"/>
            <a:ext cx="2906386" cy="11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dirty="0">
              <a:solidFill>
                <a:schemeClr val="lt1"/>
              </a:solidFill>
            </a:endParaRPr>
          </a:p>
          <a:p>
            <a:pPr marL="0" lvl="0" indent="0" algn="l" rtl="0">
              <a:spcBef>
                <a:spcPts val="0"/>
              </a:spcBef>
              <a:spcAft>
                <a:spcPts val="0"/>
              </a:spcAft>
              <a:buClr>
                <a:schemeClr val="dk1"/>
              </a:buClr>
              <a:buSzPts val="1100"/>
              <a:buFont typeface="Arial"/>
              <a:buNone/>
            </a:pPr>
            <a:r>
              <a:rPr lang="hu-HU" dirty="0">
                <a:solidFill>
                  <a:schemeClr val="lt1"/>
                </a:solidFill>
              </a:rPr>
              <a:t>diak.jedlik.eu/~</a:t>
            </a:r>
            <a:r>
              <a:rPr lang="hu-HU" dirty="0" err="1">
                <a:solidFill>
                  <a:schemeClr val="lt1"/>
                </a:solidFill>
              </a:rPr>
              <a:t>PeacefulParadise</a:t>
            </a:r>
            <a:endParaRPr dirty="0">
              <a:solidFill>
                <a:schemeClr val="lt1"/>
              </a:solidFill>
            </a:endParaRPr>
          </a:p>
        </p:txBody>
      </p:sp>
      <p:sp>
        <p:nvSpPr>
          <p:cNvPr id="783" name="Google Shape;783;p58"/>
          <p:cNvSpPr txBox="1">
            <a:spLocks noGrp="1"/>
          </p:cNvSpPr>
          <p:nvPr>
            <p:ph type="title"/>
          </p:nvPr>
        </p:nvSpPr>
        <p:spPr>
          <a:xfrm>
            <a:off x="650908" y="2123400"/>
            <a:ext cx="3682891" cy="896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u-HU" dirty="0">
                <a:solidFill>
                  <a:srgbClr val="F3F3F3"/>
                </a:solidFill>
              </a:rPr>
              <a:t>Köszönjük a figyelmet!</a:t>
            </a:r>
            <a:endParaRPr dirty="0">
              <a:solidFill>
                <a:srgbClr val="F3F3F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2"/>
          <p:cNvPicPr preferRelativeResize="0"/>
          <p:nvPr/>
        </p:nvPicPr>
        <p:blipFill rotWithShape="1">
          <a:blip r:embed="rId3">
            <a:alphaModFix/>
          </a:blip>
          <a:srcRect/>
          <a:stretch/>
        </p:blipFill>
        <p:spPr>
          <a:xfrm>
            <a:off x="0" y="0"/>
            <a:ext cx="3073552" cy="4603498"/>
          </a:xfrm>
          <a:prstGeom prst="rect">
            <a:avLst/>
          </a:prstGeom>
          <a:noFill/>
          <a:ln>
            <a:noFill/>
          </a:ln>
        </p:spPr>
      </p:pic>
      <p:sp>
        <p:nvSpPr>
          <p:cNvPr id="185" name="Google Shape;185;p32"/>
          <p:cNvSpPr txBox="1">
            <a:spLocks noGrp="1"/>
          </p:cNvSpPr>
          <p:nvPr>
            <p:ph type="ctrTitle"/>
          </p:nvPr>
        </p:nvSpPr>
        <p:spPr>
          <a:xfrm>
            <a:off x="3870900" y="376498"/>
            <a:ext cx="38673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sz="2800" dirty="0"/>
              <a:t>Választott nyelvek</a:t>
            </a:r>
            <a:endParaRPr sz="2800" dirty="0"/>
          </a:p>
        </p:txBody>
      </p:sp>
      <p:sp>
        <p:nvSpPr>
          <p:cNvPr id="186" name="Google Shape;186;p32"/>
          <p:cNvSpPr txBox="1">
            <a:spLocks noGrp="1"/>
          </p:cNvSpPr>
          <p:nvPr>
            <p:ph type="subTitle" idx="1"/>
          </p:nvPr>
        </p:nvSpPr>
        <p:spPr>
          <a:xfrm>
            <a:off x="4754950" y="2314225"/>
            <a:ext cx="2983200" cy="17844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Weboldal – PHP</a:t>
            </a:r>
          </a:p>
          <a:p>
            <a:pPr marL="171450" lvl="0" indent="-171450" algn="r" rtl="0">
              <a:lnSpc>
                <a:spcPct val="150000"/>
              </a:lnSpc>
              <a:spcBef>
                <a:spcPts val="0"/>
              </a:spcBef>
              <a:spcAft>
                <a:spcPts val="0"/>
              </a:spcAft>
              <a:buFont typeface="Arial" panose="020B0604020202020204" pitchFamily="34" charset="0"/>
              <a:buChar char="•"/>
            </a:pPr>
            <a:r>
              <a:rPr lang="hu-HU" dirty="0">
                <a:latin typeface="+mn-lt"/>
              </a:rPr>
              <a:t>Adatbázis – </a:t>
            </a:r>
            <a:r>
              <a:rPr lang="hu-HU" dirty="0" err="1">
                <a:latin typeface="+mn-lt"/>
              </a:rPr>
              <a:t>MySQL</a:t>
            </a:r>
            <a:endParaRPr lang="hu-HU" dirty="0">
              <a:latin typeface="+mn-lt"/>
            </a:endParaRPr>
          </a:p>
          <a:p>
            <a:pPr marL="171450" lvl="0" indent="-171450" algn="r" rtl="0">
              <a:lnSpc>
                <a:spcPct val="150000"/>
              </a:lnSpc>
              <a:spcBef>
                <a:spcPts val="0"/>
              </a:spcBef>
              <a:spcAft>
                <a:spcPts val="0"/>
              </a:spcAft>
              <a:buFont typeface="Arial" panose="020B0604020202020204" pitchFamily="34" charset="0"/>
              <a:buChar char="•"/>
            </a:pPr>
            <a:r>
              <a:rPr lang="hu-HU" dirty="0">
                <a:latin typeface="+mn-lt"/>
                <a:ea typeface="Open Sans Light"/>
                <a:cs typeface="Open Sans Light"/>
                <a:sym typeface="Open Sans Light"/>
              </a:rPr>
              <a:t>Recepció alkalmazás – C# (WPF)</a:t>
            </a:r>
            <a:endParaRPr dirty="0">
              <a:latin typeface="+mn-lt"/>
              <a:ea typeface="Open Sans Light"/>
              <a:cs typeface="Open Sans Light"/>
              <a:sym typeface="Open Sans Light"/>
            </a:endParaRPr>
          </a:p>
        </p:txBody>
      </p:sp>
      <p:pic>
        <p:nvPicPr>
          <p:cNvPr id="5" name="Kép 4">
            <a:extLst>
              <a:ext uri="{FF2B5EF4-FFF2-40B4-BE49-F238E27FC236}">
                <a16:creationId xmlns:a16="http://schemas.microsoft.com/office/drawing/2014/main" id="{FEA69550-1F68-44C1-B9BE-03E5C3A89B0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19556" y1="44000" x2="19556" y2="44000"/>
                        <a14:foregroundMark x1="45444" y1="48750" x2="45444" y2="48750"/>
                        <a14:foregroundMark x1="48889" y1="47250" x2="48889" y2="47250"/>
                        <a14:foregroundMark x1="71111" y1="51000" x2="71111" y2="51000"/>
                        <a14:foregroundMark x1="77778" y1="42375" x2="77778" y2="42375"/>
                        <a14:foregroundMark x1="78889" y1="47500" x2="78889" y2="47500"/>
                        <a14:foregroundMark x1="80333" y1="54250" x2="80333" y2="54250"/>
                        <a14:foregroundMark x1="72111" y1="50875" x2="72111" y2="50875"/>
                        <a14:foregroundMark x1="71556" y1="51125" x2="71556" y2="51125"/>
                        <a14:foregroundMark x1="49000" y1="47875" x2="49000" y2="47875"/>
                        <a14:foregroundMark x1="50222" y1="48250" x2="52000" y2="50000"/>
                        <a14:foregroundMark x1="55444" y1="53875" x2="55444" y2="53875"/>
                        <a14:foregroundMark x1="54444" y1="51000" x2="54333" y2="50125"/>
                        <a14:foregroundMark x1="53333" y1="48625" x2="53444" y2="47875"/>
                      </a14:backgroundRemoval>
                    </a14:imgEffect>
                  </a14:imgLayer>
                </a14:imgProps>
              </a:ext>
            </a:extLst>
          </a:blip>
          <a:stretch>
            <a:fillRect/>
          </a:stretch>
        </p:blipFill>
        <p:spPr>
          <a:xfrm>
            <a:off x="1008199" y="3034126"/>
            <a:ext cx="1057147" cy="939686"/>
          </a:xfrm>
          <a:prstGeom prst="rect">
            <a:avLst/>
          </a:prstGeom>
        </p:spPr>
      </p:pic>
      <p:pic>
        <p:nvPicPr>
          <p:cNvPr id="7" name="Kép 6">
            <a:extLst>
              <a:ext uri="{FF2B5EF4-FFF2-40B4-BE49-F238E27FC236}">
                <a16:creationId xmlns:a16="http://schemas.microsoft.com/office/drawing/2014/main" id="{06127455-C417-4A41-86A4-F59551C8B849}"/>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17600" y1="63700" x2="17600" y2="63700"/>
                        <a14:foregroundMark x1="31900" y1="61600" x2="31900" y2="61600"/>
                        <a14:foregroundMark x1="46900" y1="57700" x2="46900" y2="57700"/>
                        <a14:foregroundMark x1="75500" y1="56200" x2="75500" y2="56200"/>
                        <a14:foregroundMark x1="89200" y1="64900" x2="89200" y2="64900"/>
                        <a14:foregroundMark x1="83700" y1="53900" x2="83700" y2="53900"/>
                        <a14:foregroundMark x1="87000" y1="53200" x2="87000" y2="53200"/>
                        <a14:foregroundMark x1="85200" y1="53100" x2="85200" y2="53100"/>
                        <a14:foregroundMark x1="67700" y1="48600" x2="67700" y2="48600"/>
                        <a14:foregroundMark x1="68000" y1="49800" x2="68000" y2="49800"/>
                        <a14:foregroundMark x1="65100" y1="47800" x2="65100" y2="47800"/>
                        <a14:foregroundMark x1="65200" y1="45100" x2="65200" y2="45100"/>
                        <a14:foregroundMark x1="67500" y1="36200" x2="67500" y2="36200"/>
                        <a14:foregroundMark x1="61100" y1="30800" x2="61100" y2="30800"/>
                        <a14:foregroundMark x1="60900" y1="30800" x2="60900" y2="30800"/>
                        <a14:foregroundMark x1="65100" y1="42900" x2="65100" y2="42900"/>
                        <a14:foregroundMark x1="88300" y1="65400" x2="88300" y2="65400"/>
                        <a14:foregroundMark x1="87900" y1="65200" x2="87900" y2="65200"/>
                      </a14:backgroundRemoval>
                    </a14:imgEffect>
                  </a14:imgLayer>
                </a14:imgProps>
              </a:ext>
            </a:extLst>
          </a:blip>
          <a:stretch>
            <a:fillRect/>
          </a:stretch>
        </p:blipFill>
        <p:spPr>
          <a:xfrm>
            <a:off x="832955" y="1515018"/>
            <a:ext cx="1407638" cy="1407638"/>
          </a:xfrm>
          <a:prstGeom prst="rect">
            <a:avLst/>
          </a:prstGeom>
        </p:spPr>
      </p:pic>
      <p:pic>
        <p:nvPicPr>
          <p:cNvPr id="9" name="Kép 8">
            <a:extLst>
              <a:ext uri="{FF2B5EF4-FFF2-40B4-BE49-F238E27FC236}">
                <a16:creationId xmlns:a16="http://schemas.microsoft.com/office/drawing/2014/main" id="{48170496-52D5-4DCC-93A5-67B3504AE428}"/>
              </a:ext>
            </a:extLst>
          </p:cNvPr>
          <p:cNvPicPr>
            <a:picLocks noChangeAspect="1"/>
          </p:cNvPicPr>
          <p:nvPr/>
        </p:nvPicPr>
        <p:blipFill>
          <a:blip r:embed="rId8"/>
          <a:stretch>
            <a:fillRect/>
          </a:stretch>
        </p:blipFill>
        <p:spPr>
          <a:xfrm>
            <a:off x="784819" y="588482"/>
            <a:ext cx="1503909" cy="815066"/>
          </a:xfrm>
          <a:prstGeom prst="rect">
            <a:avLst/>
          </a:prstGeom>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9"/>
        <p:cNvGrpSpPr/>
        <p:nvPr/>
      </p:nvGrpSpPr>
      <p:grpSpPr>
        <a:xfrm>
          <a:off x="0" y="0"/>
          <a:ext cx="0" cy="0"/>
          <a:chOff x="0" y="0"/>
          <a:chExt cx="0" cy="0"/>
        </a:xfrm>
      </p:grpSpPr>
      <p:sp>
        <p:nvSpPr>
          <p:cNvPr id="860" name="Google Shape;860;p66"/>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ahyp="http://schemas.microsoft.com/office/drawing/2018/hyperlinkcolor" xmlns="" val="tx"/>
                    </a:ext>
                  </a:extLst>
                </a:hlinkClick>
              </a:rPr>
              <a:t>infographics</a:t>
            </a:r>
            <a:r>
              <a:rPr lang="es" sz="1100">
                <a:solidFill>
                  <a:srgbClr val="FFFFFF"/>
                </a:solidFill>
              </a:rPr>
              <a:t> on Slidesgo.</a:t>
            </a:r>
            <a:endParaRPr sz="1100">
              <a:solidFill>
                <a:srgbClr val="FFFFFF"/>
              </a:solidFill>
            </a:endParaRPr>
          </a:p>
        </p:txBody>
      </p:sp>
      <p:grpSp>
        <p:nvGrpSpPr>
          <p:cNvPr id="861" name="Google Shape;861;p66"/>
          <p:cNvGrpSpPr/>
          <p:nvPr/>
        </p:nvGrpSpPr>
        <p:grpSpPr>
          <a:xfrm>
            <a:off x="5156078" y="3085736"/>
            <a:ext cx="474294" cy="551291"/>
            <a:chOff x="4727025" y="1332775"/>
            <a:chExt cx="59900" cy="69625"/>
          </a:xfrm>
        </p:grpSpPr>
        <p:sp>
          <p:nvSpPr>
            <p:cNvPr id="862" name="Google Shape;862;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66"/>
          <p:cNvGrpSpPr/>
          <p:nvPr/>
        </p:nvGrpSpPr>
        <p:grpSpPr>
          <a:xfrm>
            <a:off x="5769734" y="2314340"/>
            <a:ext cx="555653" cy="557031"/>
            <a:chOff x="4820425" y="1329900"/>
            <a:chExt cx="70175" cy="70350"/>
          </a:xfrm>
        </p:grpSpPr>
        <p:sp>
          <p:nvSpPr>
            <p:cNvPr id="865" name="Google Shape;865;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66"/>
          <p:cNvGrpSpPr/>
          <p:nvPr/>
        </p:nvGrpSpPr>
        <p:grpSpPr>
          <a:xfrm>
            <a:off x="6396103" y="2318845"/>
            <a:ext cx="582574" cy="533871"/>
            <a:chOff x="4903200" y="1331525"/>
            <a:chExt cx="73575" cy="67425"/>
          </a:xfrm>
        </p:grpSpPr>
        <p:sp>
          <p:nvSpPr>
            <p:cNvPr id="870" name="Google Shape;870;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66"/>
          <p:cNvGrpSpPr/>
          <p:nvPr/>
        </p:nvGrpSpPr>
        <p:grpSpPr>
          <a:xfrm>
            <a:off x="5755581" y="3078709"/>
            <a:ext cx="583960" cy="565345"/>
            <a:chOff x="4815575" y="1416800"/>
            <a:chExt cx="73750" cy="71400"/>
          </a:xfrm>
        </p:grpSpPr>
        <p:sp>
          <p:nvSpPr>
            <p:cNvPr id="873" name="Google Shape;873;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66"/>
          <p:cNvGrpSpPr/>
          <p:nvPr/>
        </p:nvGrpSpPr>
        <p:grpSpPr>
          <a:xfrm>
            <a:off x="6390362" y="3108896"/>
            <a:ext cx="589898" cy="504970"/>
            <a:chOff x="4902475" y="1418875"/>
            <a:chExt cx="74500" cy="63775"/>
          </a:xfrm>
        </p:grpSpPr>
        <p:sp>
          <p:nvSpPr>
            <p:cNvPr id="877" name="Google Shape;877;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66"/>
          <p:cNvGrpSpPr/>
          <p:nvPr/>
        </p:nvGrpSpPr>
        <p:grpSpPr>
          <a:xfrm>
            <a:off x="5765577" y="3826000"/>
            <a:ext cx="563967" cy="567127"/>
            <a:chOff x="4818100" y="1507675"/>
            <a:chExt cx="71225" cy="71625"/>
          </a:xfrm>
        </p:grpSpPr>
        <p:sp>
          <p:nvSpPr>
            <p:cNvPr id="880" name="Google Shape;880;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66"/>
          <p:cNvGrpSpPr/>
          <p:nvPr/>
        </p:nvGrpSpPr>
        <p:grpSpPr>
          <a:xfrm>
            <a:off x="5079075" y="3829461"/>
            <a:ext cx="628301" cy="588505"/>
            <a:chOff x="4721450" y="1509475"/>
            <a:chExt cx="79350" cy="74325"/>
          </a:xfrm>
        </p:grpSpPr>
        <p:sp>
          <p:nvSpPr>
            <p:cNvPr id="885" name="Google Shape;885;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66"/>
          <p:cNvGrpSpPr/>
          <p:nvPr/>
        </p:nvGrpSpPr>
        <p:grpSpPr>
          <a:xfrm>
            <a:off x="6424608" y="3814027"/>
            <a:ext cx="557038" cy="562772"/>
            <a:chOff x="4906800" y="1507500"/>
            <a:chExt cx="70350" cy="71075"/>
          </a:xfrm>
        </p:grpSpPr>
        <p:sp>
          <p:nvSpPr>
            <p:cNvPr id="890" name="Google Shape;890;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66"/>
          <p:cNvGrpSpPr/>
          <p:nvPr/>
        </p:nvGrpSpPr>
        <p:grpSpPr>
          <a:xfrm>
            <a:off x="4462216" y="2340963"/>
            <a:ext cx="517934" cy="517934"/>
            <a:chOff x="3736598" y="2170606"/>
            <a:chExt cx="404889" cy="404889"/>
          </a:xfrm>
        </p:grpSpPr>
        <p:sp>
          <p:nvSpPr>
            <p:cNvPr id="896" name="Google Shape;896;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66"/>
          <p:cNvGrpSpPr/>
          <p:nvPr/>
        </p:nvGrpSpPr>
        <p:grpSpPr>
          <a:xfrm>
            <a:off x="3729277" y="2341061"/>
            <a:ext cx="586986" cy="517740"/>
            <a:chOff x="3161917" y="2170682"/>
            <a:chExt cx="458870" cy="404737"/>
          </a:xfrm>
        </p:grpSpPr>
        <p:sp>
          <p:nvSpPr>
            <p:cNvPr id="901" name="Google Shape;901;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66"/>
          <p:cNvGrpSpPr/>
          <p:nvPr/>
        </p:nvGrpSpPr>
        <p:grpSpPr>
          <a:xfrm>
            <a:off x="3752299" y="3102400"/>
            <a:ext cx="540943" cy="517963"/>
            <a:chOff x="3179914" y="2889488"/>
            <a:chExt cx="422876" cy="404911"/>
          </a:xfrm>
        </p:grpSpPr>
        <p:sp>
          <p:nvSpPr>
            <p:cNvPr id="905" name="Google Shape;905;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66"/>
          <p:cNvGrpSpPr/>
          <p:nvPr/>
        </p:nvGrpSpPr>
        <p:grpSpPr>
          <a:xfrm>
            <a:off x="4453093" y="3102358"/>
            <a:ext cx="536180" cy="518047"/>
            <a:chOff x="3729467" y="2889422"/>
            <a:chExt cx="419153" cy="404977"/>
          </a:xfrm>
        </p:grpSpPr>
        <p:sp>
          <p:nvSpPr>
            <p:cNvPr id="912" name="Google Shape;912;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66"/>
          <p:cNvGrpSpPr/>
          <p:nvPr/>
        </p:nvGrpSpPr>
        <p:grpSpPr>
          <a:xfrm>
            <a:off x="1990126" y="3445787"/>
            <a:ext cx="965351" cy="134611"/>
            <a:chOff x="4411970" y="2962952"/>
            <a:chExt cx="706544" cy="104212"/>
          </a:xfrm>
        </p:grpSpPr>
        <p:sp>
          <p:nvSpPr>
            <p:cNvPr id="920" name="Google Shape;920;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66"/>
          <p:cNvGrpSpPr/>
          <p:nvPr/>
        </p:nvGrpSpPr>
        <p:grpSpPr>
          <a:xfrm>
            <a:off x="1990126" y="3041077"/>
            <a:ext cx="960158" cy="289172"/>
            <a:chOff x="4411970" y="2726085"/>
            <a:chExt cx="643107" cy="193659"/>
          </a:xfrm>
        </p:grpSpPr>
        <p:sp>
          <p:nvSpPr>
            <p:cNvPr id="925" name="Google Shape;925;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66"/>
          <p:cNvGrpSpPr/>
          <p:nvPr/>
        </p:nvGrpSpPr>
        <p:grpSpPr>
          <a:xfrm>
            <a:off x="998624" y="3295400"/>
            <a:ext cx="811503" cy="252584"/>
            <a:chOff x="4411970" y="4340222"/>
            <a:chExt cx="779467" cy="242683"/>
          </a:xfrm>
        </p:grpSpPr>
        <p:sp>
          <p:nvSpPr>
            <p:cNvPr id="929" name="Google Shape;929;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66"/>
          <p:cNvGrpSpPr/>
          <p:nvPr/>
        </p:nvGrpSpPr>
        <p:grpSpPr>
          <a:xfrm>
            <a:off x="1990126" y="2709308"/>
            <a:ext cx="965160" cy="216230"/>
            <a:chOff x="4411970" y="2468674"/>
            <a:chExt cx="747317" cy="167425"/>
          </a:xfrm>
        </p:grpSpPr>
        <p:sp>
          <p:nvSpPr>
            <p:cNvPr id="933" name="Google Shape;933;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 name="Google Shape;935;p6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66"/>
          <p:cNvGrpSpPr/>
          <p:nvPr/>
        </p:nvGrpSpPr>
        <p:grpSpPr>
          <a:xfrm>
            <a:off x="997692" y="2334687"/>
            <a:ext cx="1959041" cy="208784"/>
            <a:chOff x="6336019" y="3733725"/>
            <a:chExt cx="2566206" cy="351310"/>
          </a:xfrm>
        </p:grpSpPr>
        <p:sp>
          <p:nvSpPr>
            <p:cNvPr id="937" name="Google Shape;937;p6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66"/>
          <p:cNvGrpSpPr/>
          <p:nvPr/>
        </p:nvGrpSpPr>
        <p:grpSpPr>
          <a:xfrm>
            <a:off x="1990126" y="3950602"/>
            <a:ext cx="946551" cy="153200"/>
            <a:chOff x="4404545" y="3301592"/>
            <a:chExt cx="782403" cy="129272"/>
          </a:xfrm>
        </p:grpSpPr>
        <p:sp>
          <p:nvSpPr>
            <p:cNvPr id="942" name="Google Shape;942;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66"/>
          <p:cNvGrpSpPr/>
          <p:nvPr/>
        </p:nvGrpSpPr>
        <p:grpSpPr>
          <a:xfrm>
            <a:off x="1990126" y="3695937"/>
            <a:ext cx="962257" cy="139127"/>
            <a:chOff x="4411970" y="3131459"/>
            <a:chExt cx="710520" cy="117397"/>
          </a:xfrm>
        </p:grpSpPr>
        <p:sp>
          <p:nvSpPr>
            <p:cNvPr id="945" name="Google Shape;945;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 name="Google Shape;947;p6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 name="Google Shape;948;p66"/>
          <p:cNvGrpSpPr/>
          <p:nvPr/>
        </p:nvGrpSpPr>
        <p:grpSpPr>
          <a:xfrm>
            <a:off x="990271" y="3621603"/>
            <a:ext cx="823838" cy="458988"/>
            <a:chOff x="4411970" y="1801825"/>
            <a:chExt cx="734586" cy="409262"/>
          </a:xfrm>
        </p:grpSpPr>
        <p:sp>
          <p:nvSpPr>
            <p:cNvPr id="949" name="Google Shape;949;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66"/>
          <p:cNvGrpSpPr/>
          <p:nvPr/>
        </p:nvGrpSpPr>
        <p:grpSpPr>
          <a:xfrm>
            <a:off x="3095243" y="2339173"/>
            <a:ext cx="521514" cy="521514"/>
            <a:chOff x="5681300" y="2527788"/>
            <a:chExt cx="805800" cy="805800"/>
          </a:xfrm>
        </p:grpSpPr>
        <p:sp>
          <p:nvSpPr>
            <p:cNvPr id="952" name="Google Shape;952;p6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66"/>
          <p:cNvGrpSpPr/>
          <p:nvPr/>
        </p:nvGrpSpPr>
        <p:grpSpPr>
          <a:xfrm>
            <a:off x="3089483" y="3094865"/>
            <a:ext cx="533033" cy="533033"/>
            <a:chOff x="4049800" y="640400"/>
            <a:chExt cx="858900" cy="858900"/>
          </a:xfrm>
        </p:grpSpPr>
        <p:sp>
          <p:nvSpPr>
            <p:cNvPr id="955" name="Google Shape;955;p6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66"/>
          <p:cNvGrpSpPr/>
          <p:nvPr/>
        </p:nvGrpSpPr>
        <p:grpSpPr>
          <a:xfrm>
            <a:off x="3014966" y="3772543"/>
            <a:ext cx="682068" cy="682068"/>
            <a:chOff x="5080188" y="927900"/>
            <a:chExt cx="961200" cy="961200"/>
          </a:xfrm>
        </p:grpSpPr>
        <p:sp>
          <p:nvSpPr>
            <p:cNvPr id="958" name="Google Shape;958;p6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6"/>
          <p:cNvGrpSpPr/>
          <p:nvPr/>
        </p:nvGrpSpPr>
        <p:grpSpPr>
          <a:xfrm>
            <a:off x="4478465" y="3869234"/>
            <a:ext cx="505650" cy="504006"/>
            <a:chOff x="6039282" y="1042577"/>
            <a:chExt cx="734315" cy="731929"/>
          </a:xfrm>
        </p:grpSpPr>
        <p:sp>
          <p:nvSpPr>
            <p:cNvPr id="967" name="Google Shape;967;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6"/>
          <p:cNvGrpSpPr/>
          <p:nvPr/>
        </p:nvGrpSpPr>
        <p:grpSpPr>
          <a:xfrm>
            <a:off x="5091067" y="2298862"/>
            <a:ext cx="567744" cy="602136"/>
            <a:chOff x="1825800" y="1651625"/>
            <a:chExt cx="539989" cy="571775"/>
          </a:xfrm>
        </p:grpSpPr>
        <p:sp>
          <p:nvSpPr>
            <p:cNvPr id="989" name="Google Shape;989;p6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66"/>
          <p:cNvGrpSpPr/>
          <p:nvPr/>
        </p:nvGrpSpPr>
        <p:grpSpPr>
          <a:xfrm>
            <a:off x="3765995" y="3855579"/>
            <a:ext cx="508123" cy="507955"/>
            <a:chOff x="1897577" y="2802432"/>
            <a:chExt cx="492176" cy="492014"/>
          </a:xfrm>
        </p:grpSpPr>
        <p:sp>
          <p:nvSpPr>
            <p:cNvPr id="994" name="Google Shape;994;p6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66"/>
          <p:cNvGrpSpPr/>
          <p:nvPr/>
        </p:nvGrpSpPr>
        <p:grpSpPr>
          <a:xfrm>
            <a:off x="997525" y="4169123"/>
            <a:ext cx="809227" cy="200842"/>
            <a:chOff x="2013045" y="4813233"/>
            <a:chExt cx="921986" cy="228854"/>
          </a:xfrm>
        </p:grpSpPr>
        <p:sp>
          <p:nvSpPr>
            <p:cNvPr id="1007" name="Google Shape;1007;p6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66"/>
          <p:cNvGrpSpPr/>
          <p:nvPr/>
        </p:nvGrpSpPr>
        <p:grpSpPr>
          <a:xfrm>
            <a:off x="1005985" y="2656004"/>
            <a:ext cx="792421" cy="269941"/>
            <a:chOff x="1046767" y="4756633"/>
            <a:chExt cx="859646" cy="292841"/>
          </a:xfrm>
        </p:grpSpPr>
        <p:sp>
          <p:nvSpPr>
            <p:cNvPr id="1010" name="Google Shape;1010;p6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 name="Google Shape;1017;p66"/>
          <p:cNvGrpSpPr/>
          <p:nvPr/>
        </p:nvGrpSpPr>
        <p:grpSpPr>
          <a:xfrm>
            <a:off x="7141841" y="2550562"/>
            <a:ext cx="166473" cy="141497"/>
            <a:chOff x="4660325" y="1866850"/>
            <a:chExt cx="68350" cy="58100"/>
          </a:xfrm>
        </p:grpSpPr>
        <p:sp>
          <p:nvSpPr>
            <p:cNvPr id="1018" name="Google Shape;1018;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66"/>
          <p:cNvGrpSpPr/>
          <p:nvPr/>
        </p:nvGrpSpPr>
        <p:grpSpPr>
          <a:xfrm>
            <a:off x="7451186" y="2576286"/>
            <a:ext cx="162515" cy="90049"/>
            <a:chOff x="4791775" y="1877500"/>
            <a:chExt cx="66725" cy="36975"/>
          </a:xfrm>
        </p:grpSpPr>
        <p:sp>
          <p:nvSpPr>
            <p:cNvPr id="1021" name="Google Shape;1021;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66"/>
          <p:cNvGrpSpPr/>
          <p:nvPr/>
        </p:nvGrpSpPr>
        <p:grpSpPr>
          <a:xfrm>
            <a:off x="7772899" y="2576286"/>
            <a:ext cx="144979" cy="90049"/>
            <a:chOff x="4923925" y="1877500"/>
            <a:chExt cx="59525" cy="36975"/>
          </a:xfrm>
        </p:grpSpPr>
        <p:sp>
          <p:nvSpPr>
            <p:cNvPr id="1024" name="Google Shape;1024;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66"/>
          <p:cNvGrpSpPr/>
          <p:nvPr/>
        </p:nvGrpSpPr>
        <p:grpSpPr>
          <a:xfrm>
            <a:off x="8067390" y="2558477"/>
            <a:ext cx="141447" cy="125667"/>
            <a:chOff x="5058450" y="1870100"/>
            <a:chExt cx="58075" cy="51600"/>
          </a:xfrm>
        </p:grpSpPr>
        <p:sp>
          <p:nvSpPr>
            <p:cNvPr id="1027" name="Google Shape;1027;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66"/>
          <p:cNvGrpSpPr/>
          <p:nvPr/>
        </p:nvGrpSpPr>
        <p:grpSpPr>
          <a:xfrm>
            <a:off x="7481905" y="2980885"/>
            <a:ext cx="101077" cy="107645"/>
            <a:chOff x="4811425" y="2065025"/>
            <a:chExt cx="41500" cy="44200"/>
          </a:xfrm>
        </p:grpSpPr>
        <p:sp>
          <p:nvSpPr>
            <p:cNvPr id="1030" name="Google Shape;1030;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66"/>
          <p:cNvGrpSpPr/>
          <p:nvPr/>
        </p:nvGrpSpPr>
        <p:grpSpPr>
          <a:xfrm>
            <a:off x="7774342" y="2981098"/>
            <a:ext cx="120867" cy="107218"/>
            <a:chOff x="4929875" y="2065025"/>
            <a:chExt cx="49625" cy="44025"/>
          </a:xfrm>
        </p:grpSpPr>
        <p:sp>
          <p:nvSpPr>
            <p:cNvPr id="1033" name="Google Shape;1033;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66"/>
          <p:cNvGrpSpPr/>
          <p:nvPr/>
        </p:nvGrpSpPr>
        <p:grpSpPr>
          <a:xfrm>
            <a:off x="8103011" y="2984112"/>
            <a:ext cx="70206" cy="101191"/>
            <a:chOff x="5083925" y="2066350"/>
            <a:chExt cx="28825" cy="41550"/>
          </a:xfrm>
        </p:grpSpPr>
        <p:sp>
          <p:nvSpPr>
            <p:cNvPr id="1036" name="Google Shape;1036;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1038;p66"/>
          <p:cNvGrpSpPr/>
          <p:nvPr/>
        </p:nvGrpSpPr>
        <p:grpSpPr>
          <a:xfrm>
            <a:off x="7134565" y="2999759"/>
            <a:ext cx="181026" cy="69896"/>
            <a:chOff x="4659775" y="2072775"/>
            <a:chExt cx="74325" cy="28700"/>
          </a:xfrm>
        </p:grpSpPr>
        <p:sp>
          <p:nvSpPr>
            <p:cNvPr id="1039" name="Google Shape;1039;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66"/>
          <p:cNvGrpSpPr/>
          <p:nvPr/>
        </p:nvGrpSpPr>
        <p:grpSpPr>
          <a:xfrm>
            <a:off x="8054421" y="2790324"/>
            <a:ext cx="167387" cy="89197"/>
            <a:chOff x="4662475" y="1976500"/>
            <a:chExt cx="68725" cy="36625"/>
          </a:xfrm>
        </p:grpSpPr>
        <p:sp>
          <p:nvSpPr>
            <p:cNvPr id="1043" name="Google Shape;1043;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6"/>
          <p:cNvGrpSpPr/>
          <p:nvPr/>
        </p:nvGrpSpPr>
        <p:grpSpPr>
          <a:xfrm>
            <a:off x="7751326" y="2793764"/>
            <a:ext cx="166899" cy="82317"/>
            <a:chOff x="4920150" y="1977875"/>
            <a:chExt cx="68525" cy="33800"/>
          </a:xfrm>
        </p:grpSpPr>
        <p:sp>
          <p:nvSpPr>
            <p:cNvPr id="1047" name="Google Shape;1047;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66"/>
          <p:cNvGrpSpPr/>
          <p:nvPr/>
        </p:nvGrpSpPr>
        <p:grpSpPr>
          <a:xfrm>
            <a:off x="7162483" y="3197682"/>
            <a:ext cx="125190" cy="127859"/>
            <a:chOff x="4676550" y="2160575"/>
            <a:chExt cx="51400" cy="52500"/>
          </a:xfrm>
        </p:grpSpPr>
        <p:sp>
          <p:nvSpPr>
            <p:cNvPr id="1051" name="Google Shape;1051;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66"/>
          <p:cNvGrpSpPr/>
          <p:nvPr/>
        </p:nvGrpSpPr>
        <p:grpSpPr>
          <a:xfrm>
            <a:off x="7459741" y="3204714"/>
            <a:ext cx="145405" cy="113794"/>
            <a:chOff x="4768325" y="2163475"/>
            <a:chExt cx="59700" cy="46725"/>
          </a:xfrm>
        </p:grpSpPr>
        <p:sp>
          <p:nvSpPr>
            <p:cNvPr id="1055" name="Google Shape;1055;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 name="Google Shape;1057;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 name="Google Shape;1063;p66"/>
          <p:cNvGrpSpPr/>
          <p:nvPr/>
        </p:nvGrpSpPr>
        <p:grpSpPr>
          <a:xfrm>
            <a:off x="7476059" y="3459808"/>
            <a:ext cx="112768" cy="106853"/>
            <a:chOff x="4768575" y="2253950"/>
            <a:chExt cx="46300" cy="43875"/>
          </a:xfrm>
        </p:grpSpPr>
        <p:sp>
          <p:nvSpPr>
            <p:cNvPr id="1064" name="Google Shape;1064;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66"/>
          <p:cNvGrpSpPr/>
          <p:nvPr/>
        </p:nvGrpSpPr>
        <p:grpSpPr>
          <a:xfrm>
            <a:off x="7775682" y="3948834"/>
            <a:ext cx="118187" cy="146246"/>
            <a:chOff x="4960900" y="2433225"/>
            <a:chExt cx="48525" cy="60050"/>
          </a:xfrm>
        </p:grpSpPr>
        <p:sp>
          <p:nvSpPr>
            <p:cNvPr id="1067" name="Google Shape;1067;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66"/>
          <p:cNvGrpSpPr/>
          <p:nvPr/>
        </p:nvGrpSpPr>
        <p:grpSpPr>
          <a:xfrm>
            <a:off x="7464247" y="4212895"/>
            <a:ext cx="136394" cy="143810"/>
            <a:chOff x="4854075" y="2527625"/>
            <a:chExt cx="56000" cy="59050"/>
          </a:xfrm>
        </p:grpSpPr>
        <p:sp>
          <p:nvSpPr>
            <p:cNvPr id="1070" name="Google Shape;1070;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 name="Google Shape;1072;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 name="Google Shape;1075;p66"/>
          <p:cNvGrpSpPr/>
          <p:nvPr/>
        </p:nvGrpSpPr>
        <p:grpSpPr>
          <a:xfrm>
            <a:off x="8088458" y="3676639"/>
            <a:ext cx="99312" cy="160797"/>
            <a:chOff x="5059700" y="2334775"/>
            <a:chExt cx="40775" cy="66025"/>
          </a:xfrm>
        </p:grpSpPr>
        <p:sp>
          <p:nvSpPr>
            <p:cNvPr id="1076" name="Google Shape;1076;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66"/>
          <p:cNvGrpSpPr/>
          <p:nvPr/>
        </p:nvGrpSpPr>
        <p:grpSpPr>
          <a:xfrm>
            <a:off x="8045622" y="3941771"/>
            <a:ext cx="184984" cy="160371"/>
            <a:chOff x="5037700" y="2430325"/>
            <a:chExt cx="75950" cy="65850"/>
          </a:xfrm>
        </p:grpSpPr>
        <p:sp>
          <p:nvSpPr>
            <p:cNvPr id="1086" name="Google Shape;1086;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66"/>
          <p:cNvGrpSpPr/>
          <p:nvPr/>
        </p:nvGrpSpPr>
        <p:grpSpPr>
          <a:xfrm>
            <a:off x="7465128" y="3708223"/>
            <a:ext cx="173014" cy="97629"/>
            <a:chOff x="4756975" y="2341800"/>
            <a:chExt cx="91975" cy="51925"/>
          </a:xfrm>
        </p:grpSpPr>
        <p:sp>
          <p:nvSpPr>
            <p:cNvPr id="1089" name="Google Shape;1089;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66"/>
          <p:cNvGrpSpPr/>
          <p:nvPr/>
        </p:nvGrpSpPr>
        <p:grpSpPr>
          <a:xfrm>
            <a:off x="7732065" y="4196920"/>
            <a:ext cx="212497" cy="175761"/>
            <a:chOff x="4943575" y="2516350"/>
            <a:chExt cx="98675" cy="81700"/>
          </a:xfrm>
        </p:grpSpPr>
        <p:sp>
          <p:nvSpPr>
            <p:cNvPr id="1110" name="Google Shape;1110;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 name="Google Shape;1188;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grpSp>
        <p:nvGrpSpPr>
          <p:cNvPr id="1197" name="Google Shape;1197;p67"/>
          <p:cNvGrpSpPr/>
          <p:nvPr/>
        </p:nvGrpSpPr>
        <p:grpSpPr>
          <a:xfrm>
            <a:off x="3642951" y="1176740"/>
            <a:ext cx="2078182" cy="1366558"/>
            <a:chOff x="235800" y="830650"/>
            <a:chExt cx="6978450" cy="4588844"/>
          </a:xfrm>
        </p:grpSpPr>
        <p:sp>
          <p:nvSpPr>
            <p:cNvPr id="1198" name="Google Shape;1198;p6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67"/>
          <p:cNvGrpSpPr/>
          <p:nvPr/>
        </p:nvGrpSpPr>
        <p:grpSpPr>
          <a:xfrm>
            <a:off x="738454" y="3007842"/>
            <a:ext cx="2622876" cy="1333540"/>
            <a:chOff x="238125" y="1038125"/>
            <a:chExt cx="7146800" cy="3633625"/>
          </a:xfrm>
        </p:grpSpPr>
        <p:sp>
          <p:nvSpPr>
            <p:cNvPr id="1205" name="Google Shape;1205;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67"/>
          <p:cNvGrpSpPr/>
          <p:nvPr/>
        </p:nvGrpSpPr>
        <p:grpSpPr>
          <a:xfrm>
            <a:off x="5961311" y="1231136"/>
            <a:ext cx="2435960" cy="1297725"/>
            <a:chOff x="233350" y="949250"/>
            <a:chExt cx="7137300" cy="3802300"/>
          </a:xfrm>
        </p:grpSpPr>
        <p:sp>
          <p:nvSpPr>
            <p:cNvPr id="2778" name="Google Shape;2778;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9" name="Google Shape;2829;p67"/>
          <p:cNvGrpSpPr/>
          <p:nvPr/>
        </p:nvGrpSpPr>
        <p:grpSpPr>
          <a:xfrm>
            <a:off x="7714435" y="3194726"/>
            <a:ext cx="104231" cy="320340"/>
            <a:chOff x="7564426" y="3224343"/>
            <a:chExt cx="119985" cy="368801"/>
          </a:xfrm>
        </p:grpSpPr>
        <p:sp>
          <p:nvSpPr>
            <p:cNvPr id="2830" name="Google Shape;2830;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67"/>
          <p:cNvGrpSpPr/>
          <p:nvPr/>
        </p:nvGrpSpPr>
        <p:grpSpPr>
          <a:xfrm>
            <a:off x="7413923" y="3188827"/>
            <a:ext cx="189489" cy="332132"/>
            <a:chOff x="8370831" y="3202002"/>
            <a:chExt cx="218129" cy="382376"/>
          </a:xfrm>
        </p:grpSpPr>
        <p:sp>
          <p:nvSpPr>
            <p:cNvPr id="2833" name="Google Shape;2833;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5" name="Google Shape;2835;p67"/>
          <p:cNvGrpSpPr/>
          <p:nvPr/>
        </p:nvGrpSpPr>
        <p:grpSpPr>
          <a:xfrm>
            <a:off x="8137312" y="3599959"/>
            <a:ext cx="309429" cy="267000"/>
            <a:chOff x="6742064" y="3750480"/>
            <a:chExt cx="399315" cy="344560"/>
          </a:xfrm>
        </p:grpSpPr>
        <p:sp>
          <p:nvSpPr>
            <p:cNvPr id="2836" name="Google Shape;2836;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8" name="Google Shape;2838;p67"/>
          <p:cNvGrpSpPr/>
          <p:nvPr/>
        </p:nvGrpSpPr>
        <p:grpSpPr>
          <a:xfrm>
            <a:off x="7676331" y="3951006"/>
            <a:ext cx="180437" cy="281608"/>
            <a:chOff x="7248525" y="3739696"/>
            <a:chExt cx="230531" cy="359790"/>
          </a:xfrm>
        </p:grpSpPr>
        <p:sp>
          <p:nvSpPr>
            <p:cNvPr id="2839" name="Google Shape;2839;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1" name="Google Shape;2841;p67"/>
          <p:cNvGrpSpPr/>
          <p:nvPr/>
        </p:nvGrpSpPr>
        <p:grpSpPr>
          <a:xfrm>
            <a:off x="7922251" y="3594231"/>
            <a:ext cx="162896" cy="278710"/>
            <a:chOff x="7601242" y="3729267"/>
            <a:chExt cx="222566" cy="380803"/>
          </a:xfrm>
        </p:grpSpPr>
        <p:sp>
          <p:nvSpPr>
            <p:cNvPr id="2842" name="Google Shape;2842;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4" name="Google Shape;2844;p67"/>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5" name="Google Shape;2845;p67"/>
          <p:cNvGrpSpPr/>
          <p:nvPr/>
        </p:nvGrpSpPr>
        <p:grpSpPr>
          <a:xfrm>
            <a:off x="7411896" y="3595371"/>
            <a:ext cx="193543" cy="275990"/>
            <a:chOff x="8304647" y="3738687"/>
            <a:chExt cx="225076" cy="320956"/>
          </a:xfrm>
        </p:grpSpPr>
        <p:sp>
          <p:nvSpPr>
            <p:cNvPr id="2846" name="Google Shape;2846;p6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67"/>
          <p:cNvGrpSpPr/>
          <p:nvPr/>
        </p:nvGrpSpPr>
        <p:grpSpPr>
          <a:xfrm>
            <a:off x="7684389" y="3595371"/>
            <a:ext cx="178492" cy="275990"/>
            <a:chOff x="8615101" y="3738687"/>
            <a:chExt cx="207573" cy="320956"/>
          </a:xfrm>
        </p:grpSpPr>
        <p:sp>
          <p:nvSpPr>
            <p:cNvPr id="2850" name="Google Shape;2850;p6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3" name="Google Shape;2853;p67"/>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4" name="Google Shape;2854;p67"/>
          <p:cNvGrpSpPr/>
          <p:nvPr/>
        </p:nvGrpSpPr>
        <p:grpSpPr>
          <a:xfrm>
            <a:off x="7909920" y="3998032"/>
            <a:ext cx="187557" cy="187557"/>
            <a:chOff x="8565775" y="671075"/>
            <a:chExt cx="441000" cy="441000"/>
          </a:xfrm>
        </p:grpSpPr>
        <p:sp>
          <p:nvSpPr>
            <p:cNvPr id="2855" name="Google Shape;2855;p6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7" name="Google Shape;2857;p67"/>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9" name="Google Shape;2859;p67"/>
          <p:cNvGrpSpPr/>
          <p:nvPr/>
        </p:nvGrpSpPr>
        <p:grpSpPr>
          <a:xfrm>
            <a:off x="6064392" y="3070557"/>
            <a:ext cx="587865" cy="517731"/>
            <a:chOff x="6000718" y="3070557"/>
            <a:chExt cx="587865" cy="517731"/>
          </a:xfrm>
        </p:grpSpPr>
        <p:sp>
          <p:nvSpPr>
            <p:cNvPr id="2860" name="Google Shape;2860;p6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7"/>
          <p:cNvGrpSpPr/>
          <p:nvPr/>
        </p:nvGrpSpPr>
        <p:grpSpPr>
          <a:xfrm>
            <a:off x="6079197" y="3714217"/>
            <a:ext cx="557665" cy="516387"/>
            <a:chOff x="6015523" y="3714217"/>
            <a:chExt cx="557665" cy="516387"/>
          </a:xfrm>
        </p:grpSpPr>
        <p:grpSp>
          <p:nvGrpSpPr>
            <p:cNvPr id="2871" name="Google Shape;2871;p67"/>
            <p:cNvGrpSpPr/>
            <p:nvPr/>
          </p:nvGrpSpPr>
          <p:grpSpPr>
            <a:xfrm>
              <a:off x="6036094" y="3716980"/>
              <a:ext cx="529822" cy="510480"/>
              <a:chOff x="3148311" y="-545634"/>
              <a:chExt cx="1006118" cy="969572"/>
            </a:xfrm>
          </p:grpSpPr>
          <p:sp>
            <p:nvSpPr>
              <p:cNvPr id="2872" name="Google Shape;2872;p6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2" name="Google Shape;2882;p6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3" name="Google Shape;2883;p67"/>
          <p:cNvGrpSpPr/>
          <p:nvPr/>
        </p:nvGrpSpPr>
        <p:grpSpPr>
          <a:xfrm>
            <a:off x="6707979" y="3073628"/>
            <a:ext cx="576302" cy="511871"/>
            <a:chOff x="6644304" y="3073628"/>
            <a:chExt cx="576302" cy="511871"/>
          </a:xfrm>
        </p:grpSpPr>
        <p:grpSp>
          <p:nvGrpSpPr>
            <p:cNvPr id="2884" name="Google Shape;2884;p67"/>
            <p:cNvGrpSpPr/>
            <p:nvPr/>
          </p:nvGrpSpPr>
          <p:grpSpPr>
            <a:xfrm>
              <a:off x="6712169" y="3073651"/>
              <a:ext cx="481611" cy="506713"/>
              <a:chOff x="1833536" y="-546641"/>
              <a:chExt cx="914567" cy="962419"/>
            </a:xfrm>
          </p:grpSpPr>
          <p:grpSp>
            <p:nvGrpSpPr>
              <p:cNvPr id="2885" name="Google Shape;2885;p67"/>
              <p:cNvGrpSpPr/>
              <p:nvPr/>
            </p:nvGrpSpPr>
            <p:grpSpPr>
              <a:xfrm>
                <a:off x="1833536" y="-524249"/>
                <a:ext cx="914567" cy="940027"/>
                <a:chOff x="1833536" y="-524249"/>
                <a:chExt cx="914567" cy="940027"/>
              </a:xfrm>
            </p:grpSpPr>
            <p:sp>
              <p:nvSpPr>
                <p:cNvPr id="2886" name="Google Shape;2886;p6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1" name="Google Shape;2891;p6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5" name="Google Shape;2895;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67"/>
          <p:cNvGrpSpPr/>
          <p:nvPr/>
        </p:nvGrpSpPr>
        <p:grpSpPr>
          <a:xfrm>
            <a:off x="6715725" y="3714143"/>
            <a:ext cx="560636" cy="516497"/>
            <a:chOff x="6652051" y="3714143"/>
            <a:chExt cx="560636" cy="516497"/>
          </a:xfrm>
        </p:grpSpPr>
        <p:grpSp>
          <p:nvGrpSpPr>
            <p:cNvPr id="2897" name="Google Shape;2897;p67"/>
            <p:cNvGrpSpPr/>
            <p:nvPr/>
          </p:nvGrpSpPr>
          <p:grpSpPr>
            <a:xfrm>
              <a:off x="6669657" y="3716715"/>
              <a:ext cx="466768" cy="464314"/>
              <a:chOff x="3139766" y="765669"/>
              <a:chExt cx="886380" cy="881888"/>
            </a:xfrm>
          </p:grpSpPr>
          <p:grpSp>
            <p:nvGrpSpPr>
              <p:cNvPr id="2898" name="Google Shape;2898;p67"/>
              <p:cNvGrpSpPr/>
              <p:nvPr/>
            </p:nvGrpSpPr>
            <p:grpSpPr>
              <a:xfrm>
                <a:off x="3139766" y="765669"/>
                <a:ext cx="886380" cy="881888"/>
                <a:chOff x="3139766" y="765669"/>
                <a:chExt cx="886380" cy="881888"/>
              </a:xfrm>
            </p:grpSpPr>
            <p:sp>
              <p:nvSpPr>
                <p:cNvPr id="2899" name="Google Shape;2899;p6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8" name="Google Shape;2908;p6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2" name="Google Shape;2912;p6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3" name="Google Shape;2913;p67"/>
          <p:cNvGrpSpPr/>
          <p:nvPr/>
        </p:nvGrpSpPr>
        <p:grpSpPr>
          <a:xfrm>
            <a:off x="625184" y="1201451"/>
            <a:ext cx="2665073" cy="1317140"/>
            <a:chOff x="793334" y="1192826"/>
            <a:chExt cx="2665073" cy="1317140"/>
          </a:xfrm>
        </p:grpSpPr>
        <p:sp>
          <p:nvSpPr>
            <p:cNvPr id="2914" name="Google Shape;2914;p6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67"/>
          <p:cNvGrpSpPr/>
          <p:nvPr/>
        </p:nvGrpSpPr>
        <p:grpSpPr>
          <a:xfrm>
            <a:off x="3597785" y="3065882"/>
            <a:ext cx="2241344" cy="1330656"/>
            <a:chOff x="3597785" y="3065882"/>
            <a:chExt cx="2241344" cy="1330656"/>
          </a:xfrm>
        </p:grpSpPr>
        <p:grpSp>
          <p:nvGrpSpPr>
            <p:cNvPr id="6882" name="Google Shape;6882;p67"/>
            <p:cNvGrpSpPr/>
            <p:nvPr/>
          </p:nvGrpSpPr>
          <p:grpSpPr>
            <a:xfrm>
              <a:off x="5296908" y="3937355"/>
              <a:ext cx="143198" cy="32380"/>
              <a:chOff x="5296908" y="3937355"/>
              <a:chExt cx="143198" cy="32380"/>
            </a:xfrm>
          </p:grpSpPr>
          <p:sp>
            <p:nvSpPr>
              <p:cNvPr id="6883" name="Google Shape;6883;p6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4" name="Google Shape;6884;p67"/>
              <p:cNvGrpSpPr/>
              <p:nvPr/>
            </p:nvGrpSpPr>
            <p:grpSpPr>
              <a:xfrm>
                <a:off x="5402331" y="3937355"/>
                <a:ext cx="37776" cy="32380"/>
                <a:chOff x="5402331" y="3937355"/>
                <a:chExt cx="37776" cy="32380"/>
              </a:xfrm>
            </p:grpSpPr>
            <p:sp>
              <p:nvSpPr>
                <p:cNvPr id="6885" name="Google Shape;6885;p6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7" name="Google Shape;6887;p67"/>
              <p:cNvGrpSpPr/>
              <p:nvPr/>
            </p:nvGrpSpPr>
            <p:grpSpPr>
              <a:xfrm>
                <a:off x="5296908" y="3937355"/>
                <a:ext cx="37783" cy="32380"/>
                <a:chOff x="5296908" y="3937355"/>
                <a:chExt cx="37783" cy="32380"/>
              </a:xfrm>
            </p:grpSpPr>
            <p:sp>
              <p:nvSpPr>
                <p:cNvPr id="6888" name="Google Shape;6888;p6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90" name="Google Shape;6890;p67"/>
            <p:cNvGrpSpPr/>
            <p:nvPr/>
          </p:nvGrpSpPr>
          <p:grpSpPr>
            <a:xfrm>
              <a:off x="4724163" y="3119631"/>
              <a:ext cx="120838" cy="84218"/>
              <a:chOff x="4724163" y="3119631"/>
              <a:chExt cx="120838" cy="84218"/>
            </a:xfrm>
          </p:grpSpPr>
          <p:grpSp>
            <p:nvGrpSpPr>
              <p:cNvPr id="6891" name="Google Shape;6891;p67"/>
              <p:cNvGrpSpPr/>
              <p:nvPr/>
            </p:nvGrpSpPr>
            <p:grpSpPr>
              <a:xfrm>
                <a:off x="4746712" y="3132773"/>
                <a:ext cx="86869" cy="56424"/>
                <a:chOff x="4746712" y="3132773"/>
                <a:chExt cx="86869" cy="56424"/>
              </a:xfrm>
            </p:grpSpPr>
            <p:sp>
              <p:nvSpPr>
                <p:cNvPr id="6892" name="Google Shape;6892;p6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67"/>
              <p:cNvGrpSpPr/>
              <p:nvPr/>
            </p:nvGrpSpPr>
            <p:grpSpPr>
              <a:xfrm>
                <a:off x="4773634" y="3143336"/>
                <a:ext cx="37776" cy="32451"/>
                <a:chOff x="4773634" y="3143336"/>
                <a:chExt cx="37776" cy="32451"/>
              </a:xfrm>
            </p:grpSpPr>
            <p:sp>
              <p:nvSpPr>
                <p:cNvPr id="6895" name="Google Shape;6895;p6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67"/>
              <p:cNvGrpSpPr/>
              <p:nvPr/>
            </p:nvGrpSpPr>
            <p:grpSpPr>
              <a:xfrm>
                <a:off x="4724163" y="3131248"/>
                <a:ext cx="37776" cy="32459"/>
                <a:chOff x="4724163" y="3131248"/>
                <a:chExt cx="37776" cy="32459"/>
              </a:xfrm>
            </p:grpSpPr>
            <p:sp>
              <p:nvSpPr>
                <p:cNvPr id="6898" name="Google Shape;6898;p6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7"/>
              <p:cNvGrpSpPr/>
              <p:nvPr/>
            </p:nvGrpSpPr>
            <p:grpSpPr>
              <a:xfrm>
                <a:off x="4755081" y="3176054"/>
                <a:ext cx="32357" cy="27795"/>
                <a:chOff x="4755081" y="3176054"/>
                <a:chExt cx="32357" cy="27795"/>
              </a:xfrm>
            </p:grpSpPr>
            <p:sp>
              <p:nvSpPr>
                <p:cNvPr id="6901" name="Google Shape;6901;p6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67"/>
              <p:cNvGrpSpPr/>
              <p:nvPr/>
            </p:nvGrpSpPr>
            <p:grpSpPr>
              <a:xfrm>
                <a:off x="4812550" y="3119631"/>
                <a:ext cx="32451" cy="27803"/>
                <a:chOff x="4812550" y="3119631"/>
                <a:chExt cx="32451" cy="27803"/>
              </a:xfrm>
            </p:grpSpPr>
            <p:sp>
              <p:nvSpPr>
                <p:cNvPr id="6904" name="Google Shape;6904;p6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06" name="Google Shape;6906;p67"/>
            <p:cNvGrpSpPr/>
            <p:nvPr/>
          </p:nvGrpSpPr>
          <p:grpSpPr>
            <a:xfrm>
              <a:off x="5382826" y="4027197"/>
              <a:ext cx="268967" cy="250422"/>
              <a:chOff x="5382826" y="4027197"/>
              <a:chExt cx="268967" cy="250422"/>
            </a:xfrm>
          </p:grpSpPr>
          <p:grpSp>
            <p:nvGrpSpPr>
              <p:cNvPr id="6907" name="Google Shape;6907;p67"/>
              <p:cNvGrpSpPr/>
              <p:nvPr/>
            </p:nvGrpSpPr>
            <p:grpSpPr>
              <a:xfrm>
                <a:off x="5405280" y="4042510"/>
                <a:ext cx="237570" cy="218647"/>
                <a:chOff x="5405280" y="4042510"/>
                <a:chExt cx="237570" cy="218647"/>
              </a:xfrm>
            </p:grpSpPr>
            <p:sp>
              <p:nvSpPr>
                <p:cNvPr id="6908" name="Google Shape;6908;p6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67"/>
              <p:cNvGrpSpPr/>
              <p:nvPr/>
            </p:nvGrpSpPr>
            <p:grpSpPr>
              <a:xfrm>
                <a:off x="5382826" y="4125549"/>
                <a:ext cx="37776" cy="32380"/>
                <a:chOff x="5382826" y="4125549"/>
                <a:chExt cx="37776" cy="32380"/>
              </a:xfrm>
            </p:grpSpPr>
            <p:sp>
              <p:nvSpPr>
                <p:cNvPr id="6915" name="Google Shape;6915;p6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7"/>
              <p:cNvGrpSpPr/>
              <p:nvPr/>
            </p:nvGrpSpPr>
            <p:grpSpPr>
              <a:xfrm>
                <a:off x="5475680" y="4195587"/>
                <a:ext cx="37783" cy="32364"/>
                <a:chOff x="5475680" y="4195587"/>
                <a:chExt cx="37783" cy="32364"/>
              </a:xfrm>
            </p:grpSpPr>
            <p:sp>
              <p:nvSpPr>
                <p:cNvPr id="6918" name="Google Shape;6918;p6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67"/>
              <p:cNvGrpSpPr/>
              <p:nvPr/>
            </p:nvGrpSpPr>
            <p:grpSpPr>
              <a:xfrm>
                <a:off x="5532575" y="4027197"/>
                <a:ext cx="33308" cy="32262"/>
                <a:chOff x="5532575" y="4027197"/>
                <a:chExt cx="33308" cy="32262"/>
              </a:xfrm>
            </p:grpSpPr>
            <p:sp>
              <p:nvSpPr>
                <p:cNvPr id="6921" name="Google Shape;6921;p6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67"/>
              <p:cNvGrpSpPr/>
              <p:nvPr/>
            </p:nvGrpSpPr>
            <p:grpSpPr>
              <a:xfrm>
                <a:off x="5590706" y="4245348"/>
                <a:ext cx="33497" cy="32270"/>
                <a:chOff x="5590706" y="4245348"/>
                <a:chExt cx="33497" cy="32270"/>
              </a:xfrm>
            </p:grpSpPr>
            <p:sp>
              <p:nvSpPr>
                <p:cNvPr id="6924" name="Google Shape;6924;p6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67"/>
              <p:cNvGrpSpPr/>
              <p:nvPr/>
            </p:nvGrpSpPr>
            <p:grpSpPr>
              <a:xfrm>
                <a:off x="5618681" y="4109677"/>
                <a:ext cx="33112" cy="32357"/>
                <a:chOff x="5618681" y="4109677"/>
                <a:chExt cx="33112" cy="32357"/>
              </a:xfrm>
            </p:grpSpPr>
            <p:sp>
              <p:nvSpPr>
                <p:cNvPr id="6927" name="Google Shape;6927;p6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5479298" y="4128262"/>
                <a:ext cx="31405" cy="26906"/>
                <a:chOff x="5479298" y="4128262"/>
                <a:chExt cx="31405" cy="26906"/>
              </a:xfrm>
            </p:grpSpPr>
            <p:sp>
              <p:nvSpPr>
                <p:cNvPr id="6930" name="Google Shape;6930;p6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67"/>
              <p:cNvGrpSpPr/>
              <p:nvPr/>
            </p:nvGrpSpPr>
            <p:grpSpPr>
              <a:xfrm>
                <a:off x="5582903" y="4180116"/>
                <a:ext cx="31499" cy="26898"/>
                <a:chOff x="5582903" y="4180116"/>
                <a:chExt cx="31499" cy="26898"/>
              </a:xfrm>
            </p:grpSpPr>
            <p:sp>
              <p:nvSpPr>
                <p:cNvPr id="6933" name="Google Shape;6933;p6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5" name="Google Shape;6935;p67"/>
            <p:cNvGrpSpPr/>
            <p:nvPr/>
          </p:nvGrpSpPr>
          <p:grpSpPr>
            <a:xfrm>
              <a:off x="3977681" y="3230323"/>
              <a:ext cx="94584" cy="84085"/>
              <a:chOff x="3977681" y="3230323"/>
              <a:chExt cx="94584" cy="84085"/>
            </a:xfrm>
          </p:grpSpPr>
          <p:grpSp>
            <p:nvGrpSpPr>
              <p:cNvPr id="6936" name="Google Shape;6936;p67"/>
              <p:cNvGrpSpPr/>
              <p:nvPr/>
            </p:nvGrpSpPr>
            <p:grpSpPr>
              <a:xfrm>
                <a:off x="4000135" y="3243041"/>
                <a:ext cx="59570" cy="57186"/>
                <a:chOff x="4000135" y="3243041"/>
                <a:chExt cx="59570" cy="57186"/>
              </a:xfrm>
            </p:grpSpPr>
            <p:sp>
              <p:nvSpPr>
                <p:cNvPr id="6937" name="Google Shape;6937;p6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67"/>
              <p:cNvGrpSpPr/>
              <p:nvPr/>
            </p:nvGrpSpPr>
            <p:grpSpPr>
              <a:xfrm>
                <a:off x="3977681" y="3245872"/>
                <a:ext cx="37783" cy="32380"/>
                <a:chOff x="3977681" y="3245872"/>
                <a:chExt cx="37783" cy="32380"/>
              </a:xfrm>
            </p:grpSpPr>
            <p:sp>
              <p:nvSpPr>
                <p:cNvPr id="6941" name="Google Shape;6941;p6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4040860" y="3262672"/>
                <a:ext cx="31405" cy="27001"/>
                <a:chOff x="4040860" y="3262672"/>
                <a:chExt cx="31405" cy="27001"/>
              </a:xfrm>
            </p:grpSpPr>
            <p:sp>
              <p:nvSpPr>
                <p:cNvPr id="6944" name="Google Shape;6944;p6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67"/>
              <p:cNvGrpSpPr/>
              <p:nvPr/>
            </p:nvGrpSpPr>
            <p:grpSpPr>
              <a:xfrm>
                <a:off x="4021072" y="3230323"/>
                <a:ext cx="31397" cy="26906"/>
                <a:chOff x="4021072" y="3230323"/>
                <a:chExt cx="31397" cy="26906"/>
              </a:xfrm>
            </p:grpSpPr>
            <p:sp>
              <p:nvSpPr>
                <p:cNvPr id="6947" name="Google Shape;6947;p6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7"/>
              <p:cNvGrpSpPr/>
              <p:nvPr/>
            </p:nvGrpSpPr>
            <p:grpSpPr>
              <a:xfrm>
                <a:off x="4001472" y="3287462"/>
                <a:ext cx="31499" cy="26945"/>
                <a:chOff x="4001472" y="3287462"/>
                <a:chExt cx="31499" cy="26945"/>
              </a:xfrm>
            </p:grpSpPr>
            <p:sp>
              <p:nvSpPr>
                <p:cNvPr id="6950" name="Google Shape;6950;p6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2" name="Google Shape;6952;p67"/>
            <p:cNvGrpSpPr/>
            <p:nvPr/>
          </p:nvGrpSpPr>
          <p:grpSpPr>
            <a:xfrm>
              <a:off x="4084715" y="3258865"/>
              <a:ext cx="184961" cy="137268"/>
              <a:chOff x="4084715" y="3258865"/>
              <a:chExt cx="184961" cy="137268"/>
            </a:xfrm>
          </p:grpSpPr>
          <p:grpSp>
            <p:nvGrpSpPr>
              <p:cNvPr id="6953" name="Google Shape;6953;p67"/>
              <p:cNvGrpSpPr/>
              <p:nvPr/>
            </p:nvGrpSpPr>
            <p:grpSpPr>
              <a:xfrm>
                <a:off x="4107453" y="3271583"/>
                <a:ext cx="153470" cy="110275"/>
                <a:chOff x="4107453" y="3271583"/>
                <a:chExt cx="153470" cy="110275"/>
              </a:xfrm>
            </p:grpSpPr>
            <p:sp>
              <p:nvSpPr>
                <p:cNvPr id="6954" name="Google Shape;6954;p6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67"/>
              <p:cNvGrpSpPr/>
              <p:nvPr/>
            </p:nvGrpSpPr>
            <p:grpSpPr>
              <a:xfrm>
                <a:off x="4136947" y="3258865"/>
                <a:ext cx="31499" cy="27001"/>
                <a:chOff x="4136947" y="3258865"/>
                <a:chExt cx="31499" cy="27001"/>
              </a:xfrm>
            </p:grpSpPr>
            <p:sp>
              <p:nvSpPr>
                <p:cNvPr id="6959" name="Google Shape;6959;p6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67"/>
              <p:cNvGrpSpPr/>
              <p:nvPr/>
            </p:nvGrpSpPr>
            <p:grpSpPr>
              <a:xfrm>
                <a:off x="4084715" y="3266478"/>
                <a:ext cx="31468" cy="26898"/>
                <a:chOff x="4084715" y="3266478"/>
                <a:chExt cx="31468" cy="26898"/>
              </a:xfrm>
            </p:grpSpPr>
            <p:sp>
              <p:nvSpPr>
                <p:cNvPr id="6962" name="Google Shape;6962;p6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4159213" y="3279849"/>
                <a:ext cx="31405" cy="26945"/>
                <a:chOff x="4159213" y="3279849"/>
                <a:chExt cx="31405" cy="26945"/>
              </a:xfrm>
            </p:grpSpPr>
            <p:sp>
              <p:nvSpPr>
                <p:cNvPr id="6965" name="Google Shape;6965;p6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67"/>
              <p:cNvGrpSpPr/>
              <p:nvPr/>
            </p:nvGrpSpPr>
            <p:grpSpPr>
              <a:xfrm>
                <a:off x="4201550" y="3266502"/>
                <a:ext cx="31405" cy="26883"/>
                <a:chOff x="4201550" y="3266502"/>
                <a:chExt cx="31405" cy="26883"/>
              </a:xfrm>
            </p:grpSpPr>
            <p:sp>
              <p:nvSpPr>
                <p:cNvPr id="6968" name="Google Shape;6968;p6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67"/>
              <p:cNvGrpSpPr/>
              <p:nvPr/>
            </p:nvGrpSpPr>
            <p:grpSpPr>
              <a:xfrm>
                <a:off x="4201550" y="3338278"/>
                <a:ext cx="31405" cy="26930"/>
                <a:chOff x="4201550" y="3338278"/>
                <a:chExt cx="31405" cy="26930"/>
              </a:xfrm>
            </p:grpSpPr>
            <p:sp>
              <p:nvSpPr>
                <p:cNvPr id="6971" name="Google Shape;6971;p6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7"/>
              <p:cNvGrpSpPr/>
              <p:nvPr/>
            </p:nvGrpSpPr>
            <p:grpSpPr>
              <a:xfrm>
                <a:off x="4238272" y="3369132"/>
                <a:ext cx="31405" cy="27001"/>
                <a:chOff x="4238272" y="3369132"/>
                <a:chExt cx="31405" cy="27001"/>
              </a:xfrm>
            </p:grpSpPr>
            <p:sp>
              <p:nvSpPr>
                <p:cNvPr id="6974" name="Google Shape;6974;p6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6" name="Google Shape;6976;p67"/>
            <p:cNvGrpSpPr/>
            <p:nvPr/>
          </p:nvGrpSpPr>
          <p:grpSpPr>
            <a:xfrm>
              <a:off x="4068639" y="3200169"/>
              <a:ext cx="77643" cy="37272"/>
              <a:chOff x="4068639" y="3200169"/>
              <a:chExt cx="77643" cy="37272"/>
            </a:xfrm>
          </p:grpSpPr>
          <p:sp>
            <p:nvSpPr>
              <p:cNvPr id="6977" name="Google Shape;6977;p6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8" name="Google Shape;6978;p67"/>
              <p:cNvGrpSpPr/>
              <p:nvPr/>
            </p:nvGrpSpPr>
            <p:grpSpPr>
              <a:xfrm>
                <a:off x="4114878" y="3200169"/>
                <a:ext cx="31405" cy="26993"/>
                <a:chOff x="4114878" y="3200169"/>
                <a:chExt cx="31405" cy="26993"/>
              </a:xfrm>
            </p:grpSpPr>
            <p:sp>
              <p:nvSpPr>
                <p:cNvPr id="6979" name="Google Shape;6979;p6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67"/>
              <p:cNvGrpSpPr/>
              <p:nvPr/>
            </p:nvGrpSpPr>
            <p:grpSpPr>
              <a:xfrm>
                <a:off x="4068639" y="3210535"/>
                <a:ext cx="31499" cy="26906"/>
                <a:chOff x="4068639" y="3210535"/>
                <a:chExt cx="31499" cy="26906"/>
              </a:xfrm>
            </p:grpSpPr>
            <p:sp>
              <p:nvSpPr>
                <p:cNvPr id="6982" name="Google Shape;6982;p6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84" name="Google Shape;6984;p67"/>
            <p:cNvGrpSpPr/>
            <p:nvPr/>
          </p:nvGrpSpPr>
          <p:grpSpPr>
            <a:xfrm>
              <a:off x="3869702" y="3066935"/>
              <a:ext cx="382664" cy="190294"/>
              <a:chOff x="3869702" y="3066935"/>
              <a:chExt cx="382664" cy="190294"/>
            </a:xfrm>
          </p:grpSpPr>
          <p:grpSp>
            <p:nvGrpSpPr>
              <p:cNvPr id="6985" name="Google Shape;6985;p67"/>
              <p:cNvGrpSpPr/>
              <p:nvPr/>
            </p:nvGrpSpPr>
            <p:grpSpPr>
              <a:xfrm>
                <a:off x="3888633" y="3082351"/>
                <a:ext cx="351172" cy="160698"/>
                <a:chOff x="3888633" y="3082351"/>
                <a:chExt cx="351172" cy="160698"/>
              </a:xfrm>
            </p:grpSpPr>
            <p:sp>
              <p:nvSpPr>
                <p:cNvPr id="6986" name="Google Shape;6986;p6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67"/>
              <p:cNvGrpSpPr/>
              <p:nvPr/>
            </p:nvGrpSpPr>
            <p:grpSpPr>
              <a:xfrm>
                <a:off x="4143703" y="3066935"/>
                <a:ext cx="37783" cy="32357"/>
                <a:chOff x="4143703" y="3066935"/>
                <a:chExt cx="37783" cy="32357"/>
              </a:xfrm>
            </p:grpSpPr>
            <p:sp>
              <p:nvSpPr>
                <p:cNvPr id="6993" name="Google Shape;6993;p6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67"/>
              <p:cNvGrpSpPr/>
              <p:nvPr/>
            </p:nvGrpSpPr>
            <p:grpSpPr>
              <a:xfrm>
                <a:off x="4044565" y="3103563"/>
                <a:ext cx="37783" cy="32451"/>
                <a:chOff x="4044565" y="3103563"/>
                <a:chExt cx="37783" cy="32451"/>
              </a:xfrm>
            </p:grpSpPr>
            <p:sp>
              <p:nvSpPr>
                <p:cNvPr id="6996" name="Google Shape;6996;p6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67"/>
              <p:cNvGrpSpPr/>
              <p:nvPr/>
            </p:nvGrpSpPr>
            <p:grpSpPr>
              <a:xfrm>
                <a:off x="4017454" y="3188237"/>
                <a:ext cx="37776" cy="32357"/>
                <a:chOff x="4017454" y="3188237"/>
                <a:chExt cx="37776" cy="32357"/>
              </a:xfrm>
            </p:grpSpPr>
            <p:sp>
              <p:nvSpPr>
                <p:cNvPr id="6999" name="Google Shape;6999;p6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3921548" y="3157509"/>
                <a:ext cx="37783" cy="32357"/>
                <a:chOff x="3921548" y="3157509"/>
                <a:chExt cx="37783" cy="32357"/>
              </a:xfrm>
            </p:grpSpPr>
            <p:sp>
              <p:nvSpPr>
                <p:cNvPr id="7002" name="Google Shape;7002;p6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7"/>
              <p:cNvGrpSpPr/>
              <p:nvPr/>
            </p:nvGrpSpPr>
            <p:grpSpPr>
              <a:xfrm>
                <a:off x="3939056" y="3211620"/>
                <a:ext cx="37783" cy="32380"/>
                <a:chOff x="3939056" y="3211620"/>
                <a:chExt cx="37783" cy="32380"/>
              </a:xfrm>
            </p:grpSpPr>
            <p:sp>
              <p:nvSpPr>
                <p:cNvPr id="7005" name="Google Shape;7005;p6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67"/>
              <p:cNvGrpSpPr/>
              <p:nvPr/>
            </p:nvGrpSpPr>
            <p:grpSpPr>
              <a:xfrm>
                <a:off x="4176240" y="3136965"/>
                <a:ext cx="31405" cy="26930"/>
                <a:chOff x="4176240" y="3136965"/>
                <a:chExt cx="31405" cy="26930"/>
              </a:xfrm>
            </p:grpSpPr>
            <p:sp>
              <p:nvSpPr>
                <p:cNvPr id="7008" name="Google Shape;7008;p6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67"/>
              <p:cNvGrpSpPr/>
              <p:nvPr/>
            </p:nvGrpSpPr>
            <p:grpSpPr>
              <a:xfrm>
                <a:off x="4133148" y="3152593"/>
                <a:ext cx="31499" cy="27001"/>
                <a:chOff x="4133148" y="3152593"/>
                <a:chExt cx="31499" cy="27001"/>
              </a:xfrm>
            </p:grpSpPr>
            <p:sp>
              <p:nvSpPr>
                <p:cNvPr id="7011" name="Google Shape;7011;p6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7"/>
              <p:cNvGrpSpPr/>
              <p:nvPr/>
            </p:nvGrpSpPr>
            <p:grpSpPr>
              <a:xfrm>
                <a:off x="4220866" y="3073534"/>
                <a:ext cx="31499" cy="26898"/>
                <a:chOff x="4220866" y="3073534"/>
                <a:chExt cx="31499" cy="26898"/>
              </a:xfrm>
            </p:grpSpPr>
            <p:sp>
              <p:nvSpPr>
                <p:cNvPr id="7014" name="Google Shape;7014;p6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67"/>
              <p:cNvGrpSpPr/>
              <p:nvPr/>
            </p:nvGrpSpPr>
            <p:grpSpPr>
              <a:xfrm>
                <a:off x="3869702" y="3230323"/>
                <a:ext cx="31499" cy="26906"/>
                <a:chOff x="3869702" y="3230323"/>
                <a:chExt cx="31499" cy="26906"/>
              </a:xfrm>
            </p:grpSpPr>
            <p:sp>
              <p:nvSpPr>
                <p:cNvPr id="7017" name="Google Shape;7017;p6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9" name="Google Shape;7019;p67"/>
            <p:cNvGrpSpPr/>
            <p:nvPr/>
          </p:nvGrpSpPr>
          <p:grpSpPr>
            <a:xfrm>
              <a:off x="4271383" y="3065882"/>
              <a:ext cx="304556" cy="341663"/>
              <a:chOff x="4271383" y="3065882"/>
              <a:chExt cx="304556" cy="341663"/>
            </a:xfrm>
          </p:grpSpPr>
          <p:grpSp>
            <p:nvGrpSpPr>
              <p:cNvPr id="7020" name="Google Shape;7020;p67"/>
              <p:cNvGrpSpPr/>
              <p:nvPr/>
            </p:nvGrpSpPr>
            <p:grpSpPr>
              <a:xfrm>
                <a:off x="4293838" y="3078639"/>
                <a:ext cx="269353" cy="311973"/>
                <a:chOff x="4293838" y="3078639"/>
                <a:chExt cx="269353" cy="311973"/>
              </a:xfrm>
            </p:grpSpPr>
            <p:sp>
              <p:nvSpPr>
                <p:cNvPr id="7021" name="Google Shape;7021;p6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7"/>
              <p:cNvGrpSpPr/>
              <p:nvPr/>
            </p:nvGrpSpPr>
            <p:grpSpPr>
              <a:xfrm>
                <a:off x="4538164" y="3342061"/>
                <a:ext cx="37776" cy="32380"/>
                <a:chOff x="4538164" y="3342061"/>
                <a:chExt cx="37776" cy="32380"/>
              </a:xfrm>
            </p:grpSpPr>
            <p:sp>
              <p:nvSpPr>
                <p:cNvPr id="7039" name="Google Shape;7039;p6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4271383" y="3194742"/>
                <a:ext cx="37783" cy="32420"/>
                <a:chOff x="4271383" y="3194742"/>
                <a:chExt cx="37783" cy="32420"/>
              </a:xfrm>
            </p:grpSpPr>
            <p:sp>
              <p:nvSpPr>
                <p:cNvPr id="7042" name="Google Shape;7042;p6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67"/>
              <p:cNvGrpSpPr/>
              <p:nvPr/>
            </p:nvGrpSpPr>
            <p:grpSpPr>
              <a:xfrm>
                <a:off x="4284416" y="3084058"/>
                <a:ext cx="37783" cy="32357"/>
                <a:chOff x="4284416" y="3084058"/>
                <a:chExt cx="37783" cy="32357"/>
              </a:xfrm>
            </p:grpSpPr>
            <p:sp>
              <p:nvSpPr>
                <p:cNvPr id="7045" name="Google Shape;7045;p6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4478697" y="3297561"/>
                <a:ext cx="37776" cy="32451"/>
                <a:chOff x="4478697" y="3297561"/>
                <a:chExt cx="37776" cy="32451"/>
              </a:xfrm>
            </p:grpSpPr>
            <p:sp>
              <p:nvSpPr>
                <p:cNvPr id="7048" name="Google Shape;7048;p6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67"/>
              <p:cNvGrpSpPr/>
              <p:nvPr/>
            </p:nvGrpSpPr>
            <p:grpSpPr>
              <a:xfrm>
                <a:off x="4411813" y="3331711"/>
                <a:ext cx="37776" cy="32451"/>
                <a:chOff x="4411813" y="3331711"/>
                <a:chExt cx="37776" cy="32451"/>
              </a:xfrm>
            </p:grpSpPr>
            <p:sp>
              <p:nvSpPr>
                <p:cNvPr id="7051" name="Google Shape;7051;p6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67"/>
              <p:cNvGrpSpPr/>
              <p:nvPr/>
            </p:nvGrpSpPr>
            <p:grpSpPr>
              <a:xfrm>
                <a:off x="4337984" y="3375188"/>
                <a:ext cx="37776" cy="32357"/>
                <a:chOff x="4337984" y="3375188"/>
                <a:chExt cx="37776" cy="32357"/>
              </a:xfrm>
            </p:grpSpPr>
            <p:sp>
              <p:nvSpPr>
                <p:cNvPr id="7054" name="Google Shape;7054;p6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4494867" y="3090530"/>
                <a:ext cx="37878" cy="32451"/>
                <a:chOff x="4494867" y="3090530"/>
                <a:chExt cx="37878" cy="32451"/>
              </a:xfrm>
            </p:grpSpPr>
            <p:sp>
              <p:nvSpPr>
                <p:cNvPr id="7057" name="Google Shape;7057;p6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67"/>
              <p:cNvGrpSpPr/>
              <p:nvPr/>
            </p:nvGrpSpPr>
            <p:grpSpPr>
              <a:xfrm>
                <a:off x="4525124" y="3207774"/>
                <a:ext cx="37783" cy="32420"/>
                <a:chOff x="4525124" y="3207774"/>
                <a:chExt cx="37783" cy="32420"/>
              </a:xfrm>
            </p:grpSpPr>
            <p:sp>
              <p:nvSpPr>
                <p:cNvPr id="7060" name="Google Shape;7060;p6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7"/>
              <p:cNvGrpSpPr/>
              <p:nvPr/>
            </p:nvGrpSpPr>
            <p:grpSpPr>
              <a:xfrm>
                <a:off x="4440544" y="3176479"/>
                <a:ext cx="31499" cy="26898"/>
                <a:chOff x="4440544" y="3176479"/>
                <a:chExt cx="31499" cy="26898"/>
              </a:xfrm>
            </p:grpSpPr>
            <p:sp>
              <p:nvSpPr>
                <p:cNvPr id="7063" name="Google Shape;7063;p6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67"/>
              <p:cNvGrpSpPr/>
              <p:nvPr/>
            </p:nvGrpSpPr>
            <p:grpSpPr>
              <a:xfrm>
                <a:off x="4350545" y="3156400"/>
                <a:ext cx="31405" cy="27001"/>
                <a:chOff x="4350545" y="3156400"/>
                <a:chExt cx="31405" cy="27001"/>
              </a:xfrm>
            </p:grpSpPr>
            <p:sp>
              <p:nvSpPr>
                <p:cNvPr id="7066" name="Google Shape;7066;p6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67"/>
              <p:cNvGrpSpPr/>
              <p:nvPr/>
            </p:nvGrpSpPr>
            <p:grpSpPr>
              <a:xfrm>
                <a:off x="4376703" y="3255058"/>
                <a:ext cx="31405" cy="27001"/>
                <a:chOff x="4376703" y="3255058"/>
                <a:chExt cx="31405" cy="27001"/>
              </a:xfrm>
            </p:grpSpPr>
            <p:sp>
              <p:nvSpPr>
                <p:cNvPr id="7069" name="Google Shape;7069;p6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4331322" y="3283656"/>
                <a:ext cx="31405" cy="26945"/>
                <a:chOff x="4331322" y="3283656"/>
                <a:chExt cx="31405" cy="26945"/>
              </a:xfrm>
            </p:grpSpPr>
            <p:sp>
              <p:nvSpPr>
                <p:cNvPr id="7072" name="Google Shape;7072;p6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7"/>
              <p:cNvGrpSpPr/>
              <p:nvPr/>
            </p:nvGrpSpPr>
            <p:grpSpPr>
              <a:xfrm>
                <a:off x="4380510" y="3065882"/>
                <a:ext cx="31405" cy="26938"/>
                <a:chOff x="4380510" y="3065882"/>
                <a:chExt cx="31405" cy="26938"/>
              </a:xfrm>
            </p:grpSpPr>
            <p:sp>
              <p:nvSpPr>
                <p:cNvPr id="7075" name="Google Shape;7075;p6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7" name="Google Shape;7077;p67"/>
            <p:cNvGrpSpPr/>
            <p:nvPr/>
          </p:nvGrpSpPr>
          <p:grpSpPr>
            <a:xfrm>
              <a:off x="4558998" y="3188237"/>
              <a:ext cx="1280131" cy="1052746"/>
              <a:chOff x="4558998" y="3188237"/>
              <a:chExt cx="1280131" cy="1052746"/>
            </a:xfrm>
          </p:grpSpPr>
          <p:sp>
            <p:nvSpPr>
              <p:cNvPr id="7078" name="Google Shape;7078;p6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9" name="Google Shape;7079;p67"/>
              <p:cNvGrpSpPr/>
              <p:nvPr/>
            </p:nvGrpSpPr>
            <p:grpSpPr>
              <a:xfrm>
                <a:off x="4579164" y="3203653"/>
                <a:ext cx="1244833" cy="1020397"/>
                <a:chOff x="4579164" y="3203653"/>
                <a:chExt cx="1244833" cy="1020397"/>
              </a:xfrm>
            </p:grpSpPr>
            <p:sp>
              <p:nvSpPr>
                <p:cNvPr id="7080" name="Google Shape;7080;p6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2" name="Google Shape;7082;p67"/>
                <p:cNvGrpSpPr/>
                <p:nvPr/>
              </p:nvGrpSpPr>
              <p:grpSpPr>
                <a:xfrm>
                  <a:off x="4579164" y="3203653"/>
                  <a:ext cx="1244833" cy="1020397"/>
                  <a:chOff x="4579164" y="3203653"/>
                  <a:chExt cx="1244833" cy="1020397"/>
                </a:xfrm>
              </p:grpSpPr>
              <p:sp>
                <p:nvSpPr>
                  <p:cNvPr id="7083" name="Google Shape;7083;p6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5" name="Google Shape;7085;p67"/>
                  <p:cNvGrpSpPr/>
                  <p:nvPr/>
                </p:nvGrpSpPr>
                <p:grpSpPr>
                  <a:xfrm>
                    <a:off x="4579164" y="3203653"/>
                    <a:ext cx="1244833" cy="1020397"/>
                    <a:chOff x="4579164" y="3203653"/>
                    <a:chExt cx="1244833" cy="1020397"/>
                  </a:xfrm>
                </p:grpSpPr>
                <p:sp>
                  <p:nvSpPr>
                    <p:cNvPr id="7086" name="Google Shape;7086;p6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4" name="Google Shape;7094;p67"/>
                    <p:cNvGrpSpPr/>
                    <p:nvPr/>
                  </p:nvGrpSpPr>
                  <p:grpSpPr>
                    <a:xfrm>
                      <a:off x="4579164" y="3203653"/>
                      <a:ext cx="1244833" cy="1020397"/>
                      <a:chOff x="4579164" y="3203653"/>
                      <a:chExt cx="1244833" cy="1020397"/>
                    </a:xfrm>
                  </p:grpSpPr>
                  <p:sp>
                    <p:nvSpPr>
                      <p:cNvPr id="7095" name="Google Shape;7095;p6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9" name="Google Shape;7109;p67"/>
                      <p:cNvGrpSpPr/>
                      <p:nvPr/>
                    </p:nvGrpSpPr>
                    <p:grpSpPr>
                      <a:xfrm>
                        <a:off x="4579164" y="3203653"/>
                        <a:ext cx="1244833" cy="1020397"/>
                        <a:chOff x="4579164" y="3203653"/>
                        <a:chExt cx="1244833" cy="1020397"/>
                      </a:xfrm>
                    </p:grpSpPr>
                    <p:sp>
                      <p:nvSpPr>
                        <p:cNvPr id="7110" name="Google Shape;7110;p6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4" name="Google Shape;7134;p67"/>
                        <p:cNvGrpSpPr/>
                        <p:nvPr/>
                      </p:nvGrpSpPr>
                      <p:grpSpPr>
                        <a:xfrm>
                          <a:off x="4579164" y="3203653"/>
                          <a:ext cx="1244833" cy="1020397"/>
                          <a:chOff x="4579164" y="3203653"/>
                          <a:chExt cx="1244833" cy="1020397"/>
                        </a:xfrm>
                      </p:grpSpPr>
                      <p:sp>
                        <p:nvSpPr>
                          <p:cNvPr id="7135" name="Google Shape;7135;p6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6" name="Google Shape;7136;p67"/>
                          <p:cNvGrpSpPr/>
                          <p:nvPr/>
                        </p:nvGrpSpPr>
                        <p:grpSpPr>
                          <a:xfrm>
                            <a:off x="4579164" y="3203653"/>
                            <a:ext cx="1244833" cy="1020397"/>
                            <a:chOff x="4579164" y="3203653"/>
                            <a:chExt cx="1244833" cy="1020397"/>
                          </a:xfrm>
                        </p:grpSpPr>
                        <p:sp>
                          <p:nvSpPr>
                            <p:cNvPr id="7137" name="Google Shape;7137;p6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4" name="Google Shape;7144;p67"/>
                            <p:cNvGrpSpPr/>
                            <p:nvPr/>
                          </p:nvGrpSpPr>
                          <p:grpSpPr>
                            <a:xfrm>
                              <a:off x="4579164" y="3203653"/>
                              <a:ext cx="1244833" cy="1020397"/>
                              <a:chOff x="4579164" y="3203653"/>
                              <a:chExt cx="1244833" cy="1020397"/>
                            </a:xfrm>
                          </p:grpSpPr>
                          <p:sp>
                            <p:nvSpPr>
                              <p:cNvPr id="7145" name="Google Shape;7145;p6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8" name="Google Shape;7158;p67"/>
                              <p:cNvGrpSpPr/>
                              <p:nvPr/>
                            </p:nvGrpSpPr>
                            <p:grpSpPr>
                              <a:xfrm>
                                <a:off x="4579164" y="3203653"/>
                                <a:ext cx="1244833" cy="1020397"/>
                                <a:chOff x="4579164" y="3203653"/>
                                <a:chExt cx="1244833" cy="1020397"/>
                              </a:xfrm>
                            </p:grpSpPr>
                            <p:sp>
                              <p:nvSpPr>
                                <p:cNvPr id="7159" name="Google Shape;7159;p6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6" name="Google Shape;7166;p67"/>
                                <p:cNvGrpSpPr/>
                                <p:nvPr/>
                              </p:nvGrpSpPr>
                              <p:grpSpPr>
                                <a:xfrm>
                                  <a:off x="4579164" y="3203653"/>
                                  <a:ext cx="1244833" cy="1020397"/>
                                  <a:chOff x="4579164" y="3203653"/>
                                  <a:chExt cx="1244833" cy="1020397"/>
                                </a:xfrm>
                              </p:grpSpPr>
                              <p:sp>
                                <p:nvSpPr>
                                  <p:cNvPr id="7167" name="Google Shape;7167;p6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2" name="Google Shape;7172;p67"/>
                                  <p:cNvGrpSpPr/>
                                  <p:nvPr/>
                                </p:nvGrpSpPr>
                                <p:grpSpPr>
                                  <a:xfrm>
                                    <a:off x="4579164" y="3203653"/>
                                    <a:ext cx="1244833" cy="1020397"/>
                                    <a:chOff x="4579164" y="3203653"/>
                                    <a:chExt cx="1244833" cy="1020397"/>
                                  </a:xfrm>
                                </p:grpSpPr>
                                <p:sp>
                                  <p:nvSpPr>
                                    <p:cNvPr id="7173" name="Google Shape;7173;p6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177" name="Google Shape;7177;p6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80" name="Google Shape;7180;p6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181" name="Google Shape;7181;p67"/>
              <p:cNvGrpSpPr/>
              <p:nvPr/>
            </p:nvGrpSpPr>
            <p:grpSpPr>
              <a:xfrm>
                <a:off x="4595437" y="3598775"/>
                <a:ext cx="37776" cy="32451"/>
                <a:chOff x="4595437" y="3598775"/>
                <a:chExt cx="37776" cy="32451"/>
              </a:xfrm>
            </p:grpSpPr>
            <p:sp>
              <p:nvSpPr>
                <p:cNvPr id="7182" name="Google Shape;7182;p6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67"/>
              <p:cNvGrpSpPr/>
              <p:nvPr/>
            </p:nvGrpSpPr>
            <p:grpSpPr>
              <a:xfrm>
                <a:off x="4641864" y="3524443"/>
                <a:ext cx="37776" cy="32380"/>
                <a:chOff x="4641864" y="3524443"/>
                <a:chExt cx="37776" cy="32380"/>
              </a:xfrm>
            </p:grpSpPr>
            <p:sp>
              <p:nvSpPr>
                <p:cNvPr id="7185" name="Google Shape;7185;p6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67"/>
              <p:cNvGrpSpPr/>
              <p:nvPr/>
            </p:nvGrpSpPr>
            <p:grpSpPr>
              <a:xfrm>
                <a:off x="4648431" y="3893901"/>
                <a:ext cx="37776" cy="32357"/>
                <a:chOff x="4648431" y="3893901"/>
                <a:chExt cx="37776" cy="32357"/>
              </a:xfrm>
            </p:grpSpPr>
            <p:sp>
              <p:nvSpPr>
                <p:cNvPr id="7188" name="Google Shape;7188;p6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67"/>
              <p:cNvGrpSpPr/>
              <p:nvPr/>
            </p:nvGrpSpPr>
            <p:grpSpPr>
              <a:xfrm>
                <a:off x="4567752" y="3722908"/>
                <a:ext cx="37870" cy="32380"/>
                <a:chOff x="4567752" y="3722908"/>
                <a:chExt cx="37870" cy="32380"/>
              </a:xfrm>
            </p:grpSpPr>
            <p:sp>
              <p:nvSpPr>
                <p:cNvPr id="7191" name="Google Shape;7191;p6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7"/>
              <p:cNvGrpSpPr/>
              <p:nvPr/>
            </p:nvGrpSpPr>
            <p:grpSpPr>
              <a:xfrm>
                <a:off x="4617506" y="3652052"/>
                <a:ext cx="37783" cy="32357"/>
                <a:chOff x="4617506" y="3652052"/>
                <a:chExt cx="37783" cy="32357"/>
              </a:xfrm>
            </p:grpSpPr>
            <p:sp>
              <p:nvSpPr>
                <p:cNvPr id="7194" name="Google Shape;7194;p6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67"/>
              <p:cNvGrpSpPr/>
              <p:nvPr/>
            </p:nvGrpSpPr>
            <p:grpSpPr>
              <a:xfrm>
                <a:off x="4739005" y="3554149"/>
                <a:ext cx="37870" cy="32357"/>
                <a:chOff x="4739005" y="3554149"/>
                <a:chExt cx="37870" cy="32357"/>
              </a:xfrm>
            </p:grpSpPr>
            <p:sp>
              <p:nvSpPr>
                <p:cNvPr id="7197" name="Google Shape;7197;p6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7"/>
              <p:cNvGrpSpPr/>
              <p:nvPr/>
            </p:nvGrpSpPr>
            <p:grpSpPr>
              <a:xfrm>
                <a:off x="4806557" y="3630258"/>
                <a:ext cx="37776" cy="32364"/>
                <a:chOff x="4806557" y="3630258"/>
                <a:chExt cx="37776" cy="32364"/>
              </a:xfrm>
            </p:grpSpPr>
            <p:sp>
              <p:nvSpPr>
                <p:cNvPr id="7200" name="Google Shape;7200;p6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4737007" y="4004357"/>
                <a:ext cx="37870" cy="32357"/>
                <a:chOff x="4737007" y="4004357"/>
                <a:chExt cx="37870" cy="32357"/>
              </a:xfrm>
            </p:grpSpPr>
            <p:sp>
              <p:nvSpPr>
                <p:cNvPr id="7203" name="Google Shape;7203;p6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67"/>
              <p:cNvGrpSpPr/>
              <p:nvPr/>
            </p:nvGrpSpPr>
            <p:grpSpPr>
              <a:xfrm>
                <a:off x="4773634" y="4208627"/>
                <a:ext cx="37776" cy="32357"/>
                <a:chOff x="4773634" y="4208627"/>
                <a:chExt cx="37776" cy="32357"/>
              </a:xfrm>
            </p:grpSpPr>
            <p:sp>
              <p:nvSpPr>
                <p:cNvPr id="7206" name="Google Shape;7206;p6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67"/>
              <p:cNvGrpSpPr/>
              <p:nvPr/>
            </p:nvGrpSpPr>
            <p:grpSpPr>
              <a:xfrm>
                <a:off x="4888282" y="4074764"/>
                <a:ext cx="37776" cy="32451"/>
                <a:chOff x="4888282" y="4074764"/>
                <a:chExt cx="37776" cy="32451"/>
              </a:xfrm>
            </p:grpSpPr>
            <p:sp>
              <p:nvSpPr>
                <p:cNvPr id="7209" name="Google Shape;7209;p6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67"/>
              <p:cNvGrpSpPr/>
              <p:nvPr/>
            </p:nvGrpSpPr>
            <p:grpSpPr>
              <a:xfrm>
                <a:off x="4901315" y="3804271"/>
                <a:ext cx="37776" cy="32364"/>
                <a:chOff x="4901315" y="3804271"/>
                <a:chExt cx="37776" cy="32364"/>
              </a:xfrm>
            </p:grpSpPr>
            <p:sp>
              <p:nvSpPr>
                <p:cNvPr id="7212" name="Google Shape;7212;p6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67"/>
              <p:cNvGrpSpPr/>
              <p:nvPr/>
            </p:nvGrpSpPr>
            <p:grpSpPr>
              <a:xfrm>
                <a:off x="4866394" y="3715035"/>
                <a:ext cx="37846" cy="32357"/>
                <a:chOff x="4866394" y="3715035"/>
                <a:chExt cx="37846" cy="32357"/>
              </a:xfrm>
            </p:grpSpPr>
            <p:sp>
              <p:nvSpPr>
                <p:cNvPr id="7215" name="Google Shape;7215;p6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67"/>
              <p:cNvGrpSpPr/>
              <p:nvPr/>
            </p:nvGrpSpPr>
            <p:grpSpPr>
              <a:xfrm>
                <a:off x="4979233" y="3839798"/>
                <a:ext cx="37878" cy="32420"/>
                <a:chOff x="4979233" y="3839798"/>
                <a:chExt cx="37878" cy="32420"/>
              </a:xfrm>
            </p:grpSpPr>
            <p:sp>
              <p:nvSpPr>
                <p:cNvPr id="7218" name="Google Shape;7218;p6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67"/>
              <p:cNvGrpSpPr/>
              <p:nvPr/>
            </p:nvGrpSpPr>
            <p:grpSpPr>
              <a:xfrm>
                <a:off x="4790662" y="3679147"/>
                <a:ext cx="37783" cy="32380"/>
                <a:chOff x="4790662" y="3679147"/>
                <a:chExt cx="37783" cy="32380"/>
              </a:xfrm>
            </p:grpSpPr>
            <p:sp>
              <p:nvSpPr>
                <p:cNvPr id="7221" name="Google Shape;7221;p6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7"/>
              <p:cNvGrpSpPr/>
              <p:nvPr/>
            </p:nvGrpSpPr>
            <p:grpSpPr>
              <a:xfrm>
                <a:off x="4857263" y="3557861"/>
                <a:ext cx="37776" cy="32357"/>
                <a:chOff x="4857263" y="3557861"/>
                <a:chExt cx="37776" cy="32357"/>
              </a:xfrm>
            </p:grpSpPr>
            <p:sp>
              <p:nvSpPr>
                <p:cNvPr id="7224" name="Google Shape;7224;p6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67"/>
              <p:cNvGrpSpPr/>
              <p:nvPr/>
            </p:nvGrpSpPr>
            <p:grpSpPr>
              <a:xfrm>
                <a:off x="4883902" y="3648033"/>
                <a:ext cx="37783" cy="32380"/>
                <a:chOff x="4883902" y="3648033"/>
                <a:chExt cx="37783" cy="32380"/>
              </a:xfrm>
            </p:grpSpPr>
            <p:sp>
              <p:nvSpPr>
                <p:cNvPr id="7227" name="Google Shape;7227;p6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67"/>
              <p:cNvGrpSpPr/>
              <p:nvPr/>
            </p:nvGrpSpPr>
            <p:grpSpPr>
              <a:xfrm>
                <a:off x="4907780" y="3347220"/>
                <a:ext cx="37878" cy="32357"/>
                <a:chOff x="4907780" y="3347220"/>
                <a:chExt cx="37878" cy="32357"/>
              </a:xfrm>
            </p:grpSpPr>
            <p:sp>
              <p:nvSpPr>
                <p:cNvPr id="7230" name="Google Shape;7230;p6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67"/>
              <p:cNvGrpSpPr/>
              <p:nvPr/>
            </p:nvGrpSpPr>
            <p:grpSpPr>
              <a:xfrm>
                <a:off x="5065048" y="3738150"/>
                <a:ext cx="37783" cy="32364"/>
                <a:chOff x="5065048" y="3738150"/>
                <a:chExt cx="37783" cy="32364"/>
              </a:xfrm>
            </p:grpSpPr>
            <p:sp>
              <p:nvSpPr>
                <p:cNvPr id="7233" name="Google Shape;7233;p6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67"/>
              <p:cNvGrpSpPr/>
              <p:nvPr/>
            </p:nvGrpSpPr>
            <p:grpSpPr>
              <a:xfrm>
                <a:off x="5071616" y="3284615"/>
                <a:ext cx="37783" cy="32357"/>
                <a:chOff x="5071616" y="3284615"/>
                <a:chExt cx="37783" cy="32357"/>
              </a:xfrm>
            </p:grpSpPr>
            <p:sp>
              <p:nvSpPr>
                <p:cNvPr id="7236" name="Google Shape;7236;p6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67"/>
              <p:cNvGrpSpPr/>
              <p:nvPr/>
            </p:nvGrpSpPr>
            <p:grpSpPr>
              <a:xfrm>
                <a:off x="5389291" y="3759921"/>
                <a:ext cx="37783" cy="32380"/>
                <a:chOff x="5389291" y="3759921"/>
                <a:chExt cx="37783" cy="32380"/>
              </a:xfrm>
            </p:grpSpPr>
            <p:sp>
              <p:nvSpPr>
                <p:cNvPr id="7239" name="Google Shape;7239;p6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7"/>
              <p:cNvGrpSpPr/>
              <p:nvPr/>
            </p:nvGrpSpPr>
            <p:grpSpPr>
              <a:xfrm>
                <a:off x="5431534" y="3632932"/>
                <a:ext cx="37878" cy="32451"/>
                <a:chOff x="5431534" y="3632932"/>
                <a:chExt cx="37878" cy="32451"/>
              </a:xfrm>
            </p:grpSpPr>
            <p:sp>
              <p:nvSpPr>
                <p:cNvPr id="7242" name="Google Shape;7242;p6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7"/>
              <p:cNvGrpSpPr/>
              <p:nvPr/>
            </p:nvGrpSpPr>
            <p:grpSpPr>
              <a:xfrm>
                <a:off x="5540755" y="3544829"/>
                <a:ext cx="37783" cy="32357"/>
                <a:chOff x="5540755" y="3544829"/>
                <a:chExt cx="37783" cy="32357"/>
              </a:xfrm>
            </p:grpSpPr>
            <p:sp>
              <p:nvSpPr>
                <p:cNvPr id="7245" name="Google Shape;7245;p6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67"/>
              <p:cNvGrpSpPr/>
              <p:nvPr/>
            </p:nvGrpSpPr>
            <p:grpSpPr>
              <a:xfrm>
                <a:off x="5579293" y="3412107"/>
                <a:ext cx="37776" cy="32357"/>
                <a:chOff x="5579293" y="3412107"/>
                <a:chExt cx="37776" cy="32357"/>
              </a:xfrm>
            </p:grpSpPr>
            <p:sp>
              <p:nvSpPr>
                <p:cNvPr id="7248" name="Google Shape;7248;p6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67"/>
              <p:cNvGrpSpPr/>
              <p:nvPr/>
            </p:nvGrpSpPr>
            <p:grpSpPr>
              <a:xfrm>
                <a:off x="5801346" y="3284615"/>
                <a:ext cx="37783" cy="32357"/>
                <a:chOff x="5801346" y="3284615"/>
                <a:chExt cx="37783" cy="32357"/>
              </a:xfrm>
            </p:grpSpPr>
            <p:sp>
              <p:nvSpPr>
                <p:cNvPr id="7251" name="Google Shape;7251;p6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7"/>
              <p:cNvGrpSpPr/>
              <p:nvPr/>
            </p:nvGrpSpPr>
            <p:grpSpPr>
              <a:xfrm>
                <a:off x="5763578" y="3399067"/>
                <a:ext cx="37776" cy="32364"/>
                <a:chOff x="5763578" y="3399067"/>
                <a:chExt cx="37776" cy="32364"/>
              </a:xfrm>
            </p:grpSpPr>
            <p:sp>
              <p:nvSpPr>
                <p:cNvPr id="7254" name="Google Shape;7254;p6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7"/>
              <p:cNvGrpSpPr/>
              <p:nvPr/>
            </p:nvGrpSpPr>
            <p:grpSpPr>
              <a:xfrm>
                <a:off x="5395858" y="3230952"/>
                <a:ext cx="37776" cy="32364"/>
                <a:chOff x="5395858" y="3230952"/>
                <a:chExt cx="37776" cy="32364"/>
              </a:xfrm>
            </p:grpSpPr>
            <p:sp>
              <p:nvSpPr>
                <p:cNvPr id="7257" name="Google Shape;7257;p6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7"/>
              <p:cNvGrpSpPr/>
              <p:nvPr/>
            </p:nvGrpSpPr>
            <p:grpSpPr>
              <a:xfrm>
                <a:off x="5264088" y="3188237"/>
                <a:ext cx="37776" cy="32357"/>
                <a:chOff x="5264088" y="3188237"/>
                <a:chExt cx="37776" cy="32357"/>
              </a:xfrm>
            </p:grpSpPr>
            <p:sp>
              <p:nvSpPr>
                <p:cNvPr id="7260" name="Google Shape;7260;p6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67"/>
              <p:cNvGrpSpPr/>
              <p:nvPr/>
            </p:nvGrpSpPr>
            <p:grpSpPr>
              <a:xfrm>
                <a:off x="5585758" y="3237425"/>
                <a:ext cx="37878" cy="32357"/>
                <a:chOff x="5585758" y="3237425"/>
                <a:chExt cx="37878" cy="32357"/>
              </a:xfrm>
            </p:grpSpPr>
            <p:sp>
              <p:nvSpPr>
                <p:cNvPr id="7263" name="Google Shape;7263;p6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7"/>
              <p:cNvGrpSpPr/>
              <p:nvPr/>
            </p:nvGrpSpPr>
            <p:grpSpPr>
              <a:xfrm>
                <a:off x="4874196" y="3291088"/>
                <a:ext cx="37878" cy="32451"/>
                <a:chOff x="4874196" y="3291088"/>
                <a:chExt cx="37878" cy="32451"/>
              </a:xfrm>
            </p:grpSpPr>
            <p:sp>
              <p:nvSpPr>
                <p:cNvPr id="7266" name="Google Shape;7266;p6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7"/>
              <p:cNvGrpSpPr/>
              <p:nvPr/>
            </p:nvGrpSpPr>
            <p:grpSpPr>
              <a:xfrm>
                <a:off x="5197770" y="3785466"/>
                <a:ext cx="37783" cy="32427"/>
                <a:chOff x="5197770" y="3785466"/>
                <a:chExt cx="37783" cy="32427"/>
              </a:xfrm>
            </p:grpSpPr>
            <p:sp>
              <p:nvSpPr>
                <p:cNvPr id="7269" name="Google Shape;7269;p6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1" name="Google Shape;7271;p67"/>
              <p:cNvGrpSpPr/>
              <p:nvPr/>
            </p:nvGrpSpPr>
            <p:grpSpPr>
              <a:xfrm>
                <a:off x="5177699" y="3492117"/>
                <a:ext cx="37776" cy="32357"/>
                <a:chOff x="5177699" y="3492117"/>
                <a:chExt cx="37776" cy="32357"/>
              </a:xfrm>
            </p:grpSpPr>
            <p:sp>
              <p:nvSpPr>
                <p:cNvPr id="7272" name="Google Shape;7272;p6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67"/>
              <p:cNvGrpSpPr/>
              <p:nvPr/>
            </p:nvGrpSpPr>
            <p:grpSpPr>
              <a:xfrm>
                <a:off x="5349431" y="3622346"/>
                <a:ext cx="37870" cy="32380"/>
                <a:chOff x="5349431" y="3622346"/>
                <a:chExt cx="37870" cy="32380"/>
              </a:xfrm>
            </p:grpSpPr>
            <p:sp>
              <p:nvSpPr>
                <p:cNvPr id="7275" name="Google Shape;7275;p6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67"/>
              <p:cNvGrpSpPr/>
              <p:nvPr/>
            </p:nvGrpSpPr>
            <p:grpSpPr>
              <a:xfrm>
                <a:off x="5068855" y="3563980"/>
                <a:ext cx="53954" cy="46223"/>
                <a:chOff x="5068855" y="3563980"/>
                <a:chExt cx="53954" cy="46223"/>
              </a:xfrm>
            </p:grpSpPr>
            <p:sp>
              <p:nvSpPr>
                <p:cNvPr id="7278" name="Google Shape;7278;p6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67"/>
              <p:cNvGrpSpPr/>
              <p:nvPr/>
            </p:nvGrpSpPr>
            <p:grpSpPr>
              <a:xfrm>
                <a:off x="5037654" y="3392507"/>
                <a:ext cx="37870" cy="32451"/>
                <a:chOff x="5037654" y="3392507"/>
                <a:chExt cx="37870" cy="32451"/>
              </a:xfrm>
            </p:grpSpPr>
            <p:sp>
              <p:nvSpPr>
                <p:cNvPr id="7281" name="Google Shape;7281;p6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7"/>
              <p:cNvGrpSpPr/>
              <p:nvPr/>
            </p:nvGrpSpPr>
            <p:grpSpPr>
              <a:xfrm>
                <a:off x="5456560" y="3368629"/>
                <a:ext cx="37870" cy="32451"/>
                <a:chOff x="5456560" y="3368629"/>
                <a:chExt cx="37870" cy="32451"/>
              </a:xfrm>
            </p:grpSpPr>
            <p:sp>
              <p:nvSpPr>
                <p:cNvPr id="7284" name="Google Shape;7284;p6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67"/>
              <p:cNvGrpSpPr/>
              <p:nvPr/>
            </p:nvGrpSpPr>
            <p:grpSpPr>
              <a:xfrm>
                <a:off x="4755749" y="3501516"/>
                <a:ext cx="46246" cy="39608"/>
                <a:chOff x="4755749" y="3501516"/>
                <a:chExt cx="46246" cy="39608"/>
              </a:xfrm>
            </p:grpSpPr>
            <p:sp>
              <p:nvSpPr>
                <p:cNvPr id="7287" name="Google Shape;7287;p6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7"/>
              <p:cNvGrpSpPr/>
              <p:nvPr/>
            </p:nvGrpSpPr>
            <p:grpSpPr>
              <a:xfrm>
                <a:off x="4681346" y="3485582"/>
                <a:ext cx="37783" cy="32427"/>
                <a:chOff x="4681346" y="3485582"/>
                <a:chExt cx="37783" cy="32427"/>
              </a:xfrm>
            </p:grpSpPr>
            <p:sp>
              <p:nvSpPr>
                <p:cNvPr id="7290" name="Google Shape;7290;p6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7"/>
              <p:cNvGrpSpPr/>
              <p:nvPr/>
            </p:nvGrpSpPr>
            <p:grpSpPr>
              <a:xfrm>
                <a:off x="4767067" y="3291088"/>
                <a:ext cx="37878" cy="32451"/>
                <a:chOff x="4767067" y="3291088"/>
                <a:chExt cx="37878" cy="32451"/>
              </a:xfrm>
            </p:grpSpPr>
            <p:sp>
              <p:nvSpPr>
                <p:cNvPr id="7293" name="Google Shape;7293;p6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7"/>
              <p:cNvGrpSpPr/>
              <p:nvPr/>
            </p:nvGrpSpPr>
            <p:grpSpPr>
              <a:xfrm>
                <a:off x="4687819" y="3405539"/>
                <a:ext cx="37776" cy="32451"/>
                <a:chOff x="4687819" y="3405539"/>
                <a:chExt cx="37776" cy="32451"/>
              </a:xfrm>
            </p:grpSpPr>
            <p:sp>
              <p:nvSpPr>
                <p:cNvPr id="7296" name="Google Shape;7296;p6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67"/>
              <p:cNvGrpSpPr/>
              <p:nvPr/>
            </p:nvGrpSpPr>
            <p:grpSpPr>
              <a:xfrm>
                <a:off x="4923101" y="3444809"/>
                <a:ext cx="52813" cy="45318"/>
                <a:chOff x="4923101" y="3444809"/>
                <a:chExt cx="52813" cy="45318"/>
              </a:xfrm>
            </p:grpSpPr>
            <p:sp>
              <p:nvSpPr>
                <p:cNvPr id="7299" name="Google Shape;7299;p6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67"/>
              <p:cNvGrpSpPr/>
              <p:nvPr/>
            </p:nvGrpSpPr>
            <p:grpSpPr>
              <a:xfrm>
                <a:off x="4846040" y="3654750"/>
                <a:ext cx="31405" cy="26993"/>
                <a:chOff x="4846040" y="3654750"/>
                <a:chExt cx="31405" cy="26993"/>
              </a:xfrm>
            </p:grpSpPr>
            <p:sp>
              <p:nvSpPr>
                <p:cNvPr id="7302" name="Google Shape;7302;p6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7"/>
              <p:cNvGrpSpPr/>
              <p:nvPr/>
            </p:nvGrpSpPr>
            <p:grpSpPr>
              <a:xfrm>
                <a:off x="4925673" y="3691700"/>
                <a:ext cx="40253" cy="34472"/>
                <a:chOff x="4925673" y="3691700"/>
                <a:chExt cx="40253" cy="34472"/>
              </a:xfrm>
            </p:grpSpPr>
            <p:sp>
              <p:nvSpPr>
                <p:cNvPr id="7305" name="Google Shape;7305;p6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67"/>
              <p:cNvGrpSpPr/>
              <p:nvPr/>
            </p:nvGrpSpPr>
            <p:grpSpPr>
              <a:xfrm>
                <a:off x="4894653" y="3740848"/>
                <a:ext cx="31405" cy="26906"/>
                <a:chOff x="4894653" y="3740848"/>
                <a:chExt cx="31405" cy="26906"/>
              </a:xfrm>
            </p:grpSpPr>
            <p:sp>
              <p:nvSpPr>
                <p:cNvPr id="7308" name="Google Shape;7308;p6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67"/>
              <p:cNvGrpSpPr/>
              <p:nvPr/>
            </p:nvGrpSpPr>
            <p:grpSpPr>
              <a:xfrm>
                <a:off x="4962300" y="3696348"/>
                <a:ext cx="38255" cy="32773"/>
                <a:chOff x="4962300" y="3696348"/>
                <a:chExt cx="38255" cy="32773"/>
              </a:xfrm>
            </p:grpSpPr>
            <p:sp>
              <p:nvSpPr>
                <p:cNvPr id="7311" name="Google Shape;7311;p6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67"/>
              <p:cNvGrpSpPr/>
              <p:nvPr/>
            </p:nvGrpSpPr>
            <p:grpSpPr>
              <a:xfrm>
                <a:off x="4980185" y="3743349"/>
                <a:ext cx="31499" cy="26969"/>
                <a:chOff x="4980185" y="3743349"/>
                <a:chExt cx="31499" cy="26969"/>
              </a:xfrm>
            </p:grpSpPr>
            <p:sp>
              <p:nvSpPr>
                <p:cNvPr id="7314" name="Google Shape;7314;p6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7"/>
              <p:cNvGrpSpPr/>
              <p:nvPr/>
            </p:nvGrpSpPr>
            <p:grpSpPr>
              <a:xfrm>
                <a:off x="5013768" y="3734312"/>
                <a:ext cx="31499" cy="26969"/>
                <a:chOff x="5013768" y="3734312"/>
                <a:chExt cx="31499" cy="26969"/>
              </a:xfrm>
            </p:grpSpPr>
            <p:sp>
              <p:nvSpPr>
                <p:cNvPr id="7317" name="Google Shape;7317;p6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7"/>
              <p:cNvGrpSpPr/>
              <p:nvPr/>
            </p:nvGrpSpPr>
            <p:grpSpPr>
              <a:xfrm>
                <a:off x="5036703" y="3764545"/>
                <a:ext cx="31499" cy="26898"/>
                <a:chOff x="5036703" y="3764545"/>
                <a:chExt cx="31499" cy="26898"/>
              </a:xfrm>
            </p:grpSpPr>
            <p:sp>
              <p:nvSpPr>
                <p:cNvPr id="7320" name="Google Shape;7320;p6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7"/>
              <p:cNvGrpSpPr/>
              <p:nvPr/>
            </p:nvGrpSpPr>
            <p:grpSpPr>
              <a:xfrm>
                <a:off x="4953546" y="3768352"/>
                <a:ext cx="31405" cy="26898"/>
                <a:chOff x="4953546" y="3768352"/>
                <a:chExt cx="31405" cy="26898"/>
              </a:xfrm>
            </p:grpSpPr>
            <p:sp>
              <p:nvSpPr>
                <p:cNvPr id="7323" name="Google Shape;7323;p6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7"/>
              <p:cNvGrpSpPr/>
              <p:nvPr/>
            </p:nvGrpSpPr>
            <p:grpSpPr>
              <a:xfrm>
                <a:off x="4964770" y="3814016"/>
                <a:ext cx="31499" cy="26993"/>
                <a:chOff x="4964770" y="3814016"/>
                <a:chExt cx="31499" cy="26993"/>
              </a:xfrm>
            </p:grpSpPr>
            <p:sp>
              <p:nvSpPr>
                <p:cNvPr id="7326" name="Google Shape;7326;p6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7"/>
              <p:cNvGrpSpPr/>
              <p:nvPr/>
            </p:nvGrpSpPr>
            <p:grpSpPr>
              <a:xfrm>
                <a:off x="4923290" y="3800504"/>
                <a:ext cx="31468" cy="26898"/>
                <a:chOff x="4923290" y="3800504"/>
                <a:chExt cx="31468" cy="26898"/>
              </a:xfrm>
            </p:grpSpPr>
            <p:sp>
              <p:nvSpPr>
                <p:cNvPr id="7329" name="Google Shape;7329;p6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67"/>
              <p:cNvGrpSpPr/>
              <p:nvPr/>
            </p:nvGrpSpPr>
            <p:grpSpPr>
              <a:xfrm>
                <a:off x="5108534" y="3650943"/>
                <a:ext cx="31405" cy="26993"/>
                <a:chOff x="5108534" y="3650943"/>
                <a:chExt cx="31405" cy="26993"/>
              </a:xfrm>
            </p:grpSpPr>
            <p:sp>
              <p:nvSpPr>
                <p:cNvPr id="7332" name="Google Shape;7332;p6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7"/>
              <p:cNvGrpSpPr/>
              <p:nvPr/>
            </p:nvGrpSpPr>
            <p:grpSpPr>
              <a:xfrm>
                <a:off x="5119380" y="3760739"/>
                <a:ext cx="31499" cy="26993"/>
                <a:chOff x="5119380" y="3760739"/>
                <a:chExt cx="31499" cy="26993"/>
              </a:xfrm>
            </p:grpSpPr>
            <p:sp>
              <p:nvSpPr>
                <p:cNvPr id="7335" name="Google Shape;7335;p6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67"/>
              <p:cNvGrpSpPr/>
              <p:nvPr/>
            </p:nvGrpSpPr>
            <p:grpSpPr>
              <a:xfrm>
                <a:off x="5119380" y="3788235"/>
                <a:ext cx="31499" cy="26993"/>
                <a:chOff x="5119380" y="3788235"/>
                <a:chExt cx="31499" cy="26993"/>
              </a:xfrm>
            </p:grpSpPr>
            <p:sp>
              <p:nvSpPr>
                <p:cNvPr id="7338" name="Google Shape;7338;p6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67"/>
              <p:cNvGrpSpPr/>
              <p:nvPr/>
            </p:nvGrpSpPr>
            <p:grpSpPr>
              <a:xfrm>
                <a:off x="5158005" y="3875284"/>
                <a:ext cx="31405" cy="27001"/>
                <a:chOff x="5158005" y="3875284"/>
                <a:chExt cx="31405" cy="27001"/>
              </a:xfrm>
            </p:grpSpPr>
            <p:sp>
              <p:nvSpPr>
                <p:cNvPr id="7341" name="Google Shape;7341;p6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7"/>
              <p:cNvGrpSpPr/>
              <p:nvPr/>
            </p:nvGrpSpPr>
            <p:grpSpPr>
              <a:xfrm>
                <a:off x="5233163" y="3764545"/>
                <a:ext cx="31499" cy="26898"/>
                <a:chOff x="5233163" y="3764545"/>
                <a:chExt cx="31499" cy="26898"/>
              </a:xfrm>
            </p:grpSpPr>
            <p:sp>
              <p:nvSpPr>
                <p:cNvPr id="7344" name="Google Shape;7344;p6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7"/>
              <p:cNvGrpSpPr/>
              <p:nvPr/>
            </p:nvGrpSpPr>
            <p:grpSpPr>
              <a:xfrm>
                <a:off x="5276168" y="3805545"/>
                <a:ext cx="31499" cy="26906"/>
                <a:chOff x="5276168" y="3805545"/>
                <a:chExt cx="31499" cy="26906"/>
              </a:xfrm>
            </p:grpSpPr>
            <p:sp>
              <p:nvSpPr>
                <p:cNvPr id="7347" name="Google Shape;7347;p6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7"/>
              <p:cNvGrpSpPr/>
              <p:nvPr/>
            </p:nvGrpSpPr>
            <p:grpSpPr>
              <a:xfrm>
                <a:off x="5294053" y="3851933"/>
                <a:ext cx="31405" cy="26945"/>
                <a:chOff x="5294053" y="3851933"/>
                <a:chExt cx="31405" cy="26945"/>
              </a:xfrm>
            </p:grpSpPr>
            <p:sp>
              <p:nvSpPr>
                <p:cNvPr id="7350" name="Google Shape;7350;p6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7"/>
              <p:cNvGrpSpPr/>
              <p:nvPr/>
            </p:nvGrpSpPr>
            <p:grpSpPr>
              <a:xfrm>
                <a:off x="5341723" y="3851902"/>
                <a:ext cx="31405" cy="26977"/>
                <a:chOff x="5341723" y="3851902"/>
                <a:chExt cx="31405" cy="26977"/>
              </a:xfrm>
            </p:grpSpPr>
            <p:sp>
              <p:nvSpPr>
                <p:cNvPr id="7353" name="Google Shape;7353;p6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67"/>
              <p:cNvGrpSpPr/>
              <p:nvPr/>
            </p:nvGrpSpPr>
            <p:grpSpPr>
              <a:xfrm>
                <a:off x="5054871" y="3507855"/>
                <a:ext cx="31405" cy="26993"/>
                <a:chOff x="5054871" y="3507855"/>
                <a:chExt cx="31405" cy="26993"/>
              </a:xfrm>
            </p:grpSpPr>
            <p:sp>
              <p:nvSpPr>
                <p:cNvPr id="7356" name="Google Shape;7356;p6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7"/>
              <p:cNvGrpSpPr/>
              <p:nvPr/>
            </p:nvGrpSpPr>
            <p:grpSpPr>
              <a:xfrm>
                <a:off x="4876579" y="3675325"/>
                <a:ext cx="31405" cy="26969"/>
                <a:chOff x="4876579" y="3675325"/>
                <a:chExt cx="31405" cy="26969"/>
              </a:xfrm>
            </p:grpSpPr>
            <p:sp>
              <p:nvSpPr>
                <p:cNvPr id="7359" name="Google Shape;7359;p6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67"/>
              <p:cNvGrpSpPr/>
              <p:nvPr/>
            </p:nvGrpSpPr>
            <p:grpSpPr>
              <a:xfrm>
                <a:off x="4842233" y="3688333"/>
                <a:ext cx="31405" cy="26993"/>
                <a:chOff x="4842233" y="3688333"/>
                <a:chExt cx="31405" cy="26993"/>
              </a:xfrm>
            </p:grpSpPr>
            <p:sp>
              <p:nvSpPr>
                <p:cNvPr id="7362" name="Google Shape;7362;p6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7"/>
              <p:cNvGrpSpPr/>
              <p:nvPr/>
            </p:nvGrpSpPr>
            <p:grpSpPr>
              <a:xfrm>
                <a:off x="5187876" y="3608032"/>
                <a:ext cx="31405" cy="27001"/>
                <a:chOff x="5187876" y="3608032"/>
                <a:chExt cx="31405" cy="27001"/>
              </a:xfrm>
            </p:grpSpPr>
            <p:sp>
              <p:nvSpPr>
                <p:cNvPr id="7365" name="Google Shape;7365;p6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7" name="Google Shape;7367;p6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9" name="Google Shape;7369;p67"/>
              <p:cNvGrpSpPr/>
              <p:nvPr/>
            </p:nvGrpSpPr>
            <p:grpSpPr>
              <a:xfrm>
                <a:off x="5269224" y="3304167"/>
                <a:ext cx="40253" cy="34402"/>
                <a:chOff x="5269224" y="3304167"/>
                <a:chExt cx="40253" cy="34402"/>
              </a:xfrm>
            </p:grpSpPr>
            <p:sp>
              <p:nvSpPr>
                <p:cNvPr id="7370" name="Google Shape;7370;p6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67"/>
              <p:cNvGrpSpPr/>
              <p:nvPr/>
            </p:nvGrpSpPr>
            <p:grpSpPr>
              <a:xfrm>
                <a:off x="5327354" y="3476615"/>
                <a:ext cx="49864" cy="42723"/>
                <a:chOff x="5327354" y="3476615"/>
                <a:chExt cx="49864" cy="42723"/>
              </a:xfrm>
            </p:grpSpPr>
            <p:sp>
              <p:nvSpPr>
                <p:cNvPr id="7373" name="Google Shape;7373;p6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5" name="Google Shape;7375;p6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7" name="Google Shape;7377;p67"/>
              <p:cNvGrpSpPr/>
              <p:nvPr/>
            </p:nvGrpSpPr>
            <p:grpSpPr>
              <a:xfrm>
                <a:off x="5341723" y="3775957"/>
                <a:ext cx="31405" cy="26898"/>
                <a:chOff x="5341723" y="3775957"/>
                <a:chExt cx="31405" cy="26898"/>
              </a:xfrm>
            </p:grpSpPr>
            <p:sp>
              <p:nvSpPr>
                <p:cNvPr id="7378" name="Google Shape;7378;p6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7"/>
              <p:cNvGrpSpPr/>
              <p:nvPr/>
            </p:nvGrpSpPr>
            <p:grpSpPr>
              <a:xfrm>
                <a:off x="5439053" y="3699274"/>
                <a:ext cx="31405" cy="26898"/>
                <a:chOff x="5439053" y="3699274"/>
                <a:chExt cx="31405" cy="26898"/>
              </a:xfrm>
            </p:grpSpPr>
            <p:sp>
              <p:nvSpPr>
                <p:cNvPr id="7381" name="Google Shape;7381;p6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7"/>
              <p:cNvGrpSpPr/>
              <p:nvPr/>
            </p:nvGrpSpPr>
            <p:grpSpPr>
              <a:xfrm>
                <a:off x="5412414" y="3622307"/>
                <a:ext cx="31499" cy="26993"/>
                <a:chOff x="5412414" y="3622307"/>
                <a:chExt cx="31499" cy="26993"/>
              </a:xfrm>
            </p:grpSpPr>
            <p:sp>
              <p:nvSpPr>
                <p:cNvPr id="7384" name="Google Shape;7384;p6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7"/>
              <p:cNvGrpSpPr/>
              <p:nvPr/>
            </p:nvGrpSpPr>
            <p:grpSpPr>
              <a:xfrm>
                <a:off x="5476254" y="3473949"/>
                <a:ext cx="26835" cy="26930"/>
                <a:chOff x="5476254" y="3473949"/>
                <a:chExt cx="26835" cy="26930"/>
              </a:xfrm>
            </p:grpSpPr>
            <p:sp>
              <p:nvSpPr>
                <p:cNvPr id="7387" name="Google Shape;7387;p6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7"/>
              <p:cNvGrpSpPr/>
              <p:nvPr/>
            </p:nvGrpSpPr>
            <p:grpSpPr>
              <a:xfrm>
                <a:off x="5564547" y="3481594"/>
                <a:ext cx="31397" cy="26898"/>
                <a:chOff x="5564547" y="3481594"/>
                <a:chExt cx="31397" cy="26898"/>
              </a:xfrm>
            </p:grpSpPr>
            <p:sp>
              <p:nvSpPr>
                <p:cNvPr id="7390" name="Google Shape;7390;p6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7"/>
              <p:cNvGrpSpPr/>
              <p:nvPr/>
            </p:nvGrpSpPr>
            <p:grpSpPr>
              <a:xfrm>
                <a:off x="5534101" y="3470174"/>
                <a:ext cx="31397" cy="26906"/>
                <a:chOff x="5534101" y="3470174"/>
                <a:chExt cx="31397" cy="26906"/>
              </a:xfrm>
            </p:grpSpPr>
            <p:sp>
              <p:nvSpPr>
                <p:cNvPr id="7393" name="Google Shape;7393;p6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7"/>
              <p:cNvGrpSpPr/>
              <p:nvPr/>
            </p:nvGrpSpPr>
            <p:grpSpPr>
              <a:xfrm>
                <a:off x="5610879" y="3314486"/>
                <a:ext cx="31499" cy="26938"/>
                <a:chOff x="5610879" y="3314486"/>
                <a:chExt cx="31499" cy="26938"/>
              </a:xfrm>
            </p:grpSpPr>
            <p:sp>
              <p:nvSpPr>
                <p:cNvPr id="7396" name="Google Shape;7396;p6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7"/>
              <p:cNvGrpSpPr/>
              <p:nvPr/>
            </p:nvGrpSpPr>
            <p:grpSpPr>
              <a:xfrm>
                <a:off x="4834525" y="3501382"/>
                <a:ext cx="31499" cy="26898"/>
                <a:chOff x="4834525" y="3501382"/>
                <a:chExt cx="31499" cy="26898"/>
              </a:xfrm>
            </p:grpSpPr>
            <p:sp>
              <p:nvSpPr>
                <p:cNvPr id="7399" name="Google Shape;7399;p6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7"/>
              <p:cNvGrpSpPr/>
              <p:nvPr/>
            </p:nvGrpSpPr>
            <p:grpSpPr>
              <a:xfrm>
                <a:off x="4898460" y="3580158"/>
                <a:ext cx="31405" cy="26898"/>
                <a:chOff x="4898460" y="3580158"/>
                <a:chExt cx="31405" cy="26898"/>
              </a:xfrm>
            </p:grpSpPr>
            <p:sp>
              <p:nvSpPr>
                <p:cNvPr id="7402" name="Google Shape;7402;p6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7"/>
              <p:cNvGrpSpPr/>
              <p:nvPr/>
            </p:nvGrpSpPr>
            <p:grpSpPr>
              <a:xfrm>
                <a:off x="4882667" y="3608032"/>
                <a:ext cx="31499" cy="27001"/>
                <a:chOff x="4882667" y="3608032"/>
                <a:chExt cx="31499" cy="27001"/>
              </a:xfrm>
            </p:grpSpPr>
            <p:sp>
              <p:nvSpPr>
                <p:cNvPr id="7405" name="Google Shape;7405;p6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7"/>
              <p:cNvGrpSpPr/>
              <p:nvPr/>
            </p:nvGrpSpPr>
            <p:grpSpPr>
              <a:xfrm>
                <a:off x="4843373" y="3631407"/>
                <a:ext cx="16273" cy="16186"/>
                <a:chOff x="4843373" y="3631407"/>
                <a:chExt cx="16273" cy="16186"/>
              </a:xfrm>
            </p:grpSpPr>
            <p:sp>
              <p:nvSpPr>
                <p:cNvPr id="7408" name="Google Shape;7408;p6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67"/>
              <p:cNvGrpSpPr/>
              <p:nvPr/>
            </p:nvGrpSpPr>
            <p:grpSpPr>
              <a:xfrm>
                <a:off x="4727773" y="3591578"/>
                <a:ext cx="31499" cy="26898"/>
                <a:chOff x="4727773" y="3591578"/>
                <a:chExt cx="31499" cy="26898"/>
              </a:xfrm>
            </p:grpSpPr>
            <p:sp>
              <p:nvSpPr>
                <p:cNvPr id="7411" name="Google Shape;7411;p6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3" name="Google Shape;7413;p6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5" name="Google Shape;7415;p67"/>
              <p:cNvGrpSpPr/>
              <p:nvPr/>
            </p:nvGrpSpPr>
            <p:grpSpPr>
              <a:xfrm>
                <a:off x="4609421" y="3577398"/>
                <a:ext cx="31499" cy="27001"/>
                <a:chOff x="4609421" y="3577398"/>
                <a:chExt cx="31499" cy="27001"/>
              </a:xfrm>
            </p:grpSpPr>
            <p:sp>
              <p:nvSpPr>
                <p:cNvPr id="7416" name="Google Shape;7416;p6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67"/>
              <p:cNvGrpSpPr/>
              <p:nvPr/>
            </p:nvGrpSpPr>
            <p:grpSpPr>
              <a:xfrm>
                <a:off x="4649289" y="3577398"/>
                <a:ext cx="31499" cy="27001"/>
                <a:chOff x="4649289" y="3577398"/>
                <a:chExt cx="31499" cy="27001"/>
              </a:xfrm>
            </p:grpSpPr>
            <p:sp>
              <p:nvSpPr>
                <p:cNvPr id="7419" name="Google Shape;7419;p6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7"/>
              <p:cNvGrpSpPr/>
              <p:nvPr/>
            </p:nvGrpSpPr>
            <p:grpSpPr>
              <a:xfrm>
                <a:off x="4605614" y="3639523"/>
                <a:ext cx="31499" cy="26906"/>
                <a:chOff x="4605614" y="3639523"/>
                <a:chExt cx="31499" cy="26906"/>
              </a:xfrm>
            </p:grpSpPr>
            <p:sp>
              <p:nvSpPr>
                <p:cNvPr id="7422" name="Google Shape;7422;p6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7"/>
              <p:cNvGrpSpPr/>
              <p:nvPr/>
            </p:nvGrpSpPr>
            <p:grpSpPr>
              <a:xfrm>
                <a:off x="4785149" y="3618846"/>
                <a:ext cx="26930" cy="26843"/>
                <a:chOff x="4785149" y="3618846"/>
                <a:chExt cx="26930" cy="26843"/>
              </a:xfrm>
            </p:grpSpPr>
            <p:sp>
              <p:nvSpPr>
                <p:cNvPr id="7425" name="Google Shape;7425;p6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7"/>
              <p:cNvGrpSpPr/>
              <p:nvPr/>
            </p:nvGrpSpPr>
            <p:grpSpPr>
              <a:xfrm>
                <a:off x="4810167" y="3601567"/>
                <a:ext cx="31405" cy="26898"/>
                <a:chOff x="4810167" y="3601567"/>
                <a:chExt cx="31405" cy="26898"/>
              </a:xfrm>
            </p:grpSpPr>
            <p:sp>
              <p:nvSpPr>
                <p:cNvPr id="7428" name="Google Shape;7428;p6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7"/>
              <p:cNvGrpSpPr/>
              <p:nvPr/>
            </p:nvGrpSpPr>
            <p:grpSpPr>
              <a:xfrm>
                <a:off x="4831002" y="3373230"/>
                <a:ext cx="31405" cy="26898"/>
                <a:chOff x="4831002" y="3373230"/>
                <a:chExt cx="31405" cy="26898"/>
              </a:xfrm>
            </p:grpSpPr>
            <p:sp>
              <p:nvSpPr>
                <p:cNvPr id="7431" name="Google Shape;7431;p6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7"/>
              <p:cNvGrpSpPr/>
              <p:nvPr/>
            </p:nvGrpSpPr>
            <p:grpSpPr>
              <a:xfrm>
                <a:off x="4719311" y="3355054"/>
                <a:ext cx="31499" cy="27001"/>
                <a:chOff x="4719311" y="3355054"/>
                <a:chExt cx="31499" cy="27001"/>
              </a:xfrm>
            </p:grpSpPr>
            <p:sp>
              <p:nvSpPr>
                <p:cNvPr id="7434" name="Google Shape;7434;p6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7"/>
              <p:cNvGrpSpPr/>
              <p:nvPr/>
            </p:nvGrpSpPr>
            <p:grpSpPr>
              <a:xfrm>
                <a:off x="4798755" y="3450260"/>
                <a:ext cx="26930" cy="26930"/>
                <a:chOff x="4798755" y="3450260"/>
                <a:chExt cx="26930" cy="26930"/>
              </a:xfrm>
            </p:grpSpPr>
            <p:sp>
              <p:nvSpPr>
                <p:cNvPr id="7437" name="Google Shape;7437;p6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7"/>
              <p:cNvGrpSpPr/>
              <p:nvPr/>
            </p:nvGrpSpPr>
            <p:grpSpPr>
              <a:xfrm>
                <a:off x="4645576" y="3467555"/>
                <a:ext cx="31405" cy="26953"/>
                <a:chOff x="4645576" y="3467555"/>
                <a:chExt cx="31405" cy="26953"/>
              </a:xfrm>
            </p:grpSpPr>
            <p:sp>
              <p:nvSpPr>
                <p:cNvPr id="7440" name="Google Shape;7440;p6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7"/>
              <p:cNvGrpSpPr/>
              <p:nvPr/>
            </p:nvGrpSpPr>
            <p:grpSpPr>
              <a:xfrm>
                <a:off x="4687631" y="3583965"/>
                <a:ext cx="31499" cy="26898"/>
                <a:chOff x="4687631" y="3583965"/>
                <a:chExt cx="31499" cy="26898"/>
              </a:xfrm>
            </p:grpSpPr>
            <p:sp>
              <p:nvSpPr>
                <p:cNvPr id="7443" name="Google Shape;7443;p6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7"/>
              <p:cNvGrpSpPr/>
              <p:nvPr/>
            </p:nvGrpSpPr>
            <p:grpSpPr>
              <a:xfrm>
                <a:off x="4719311" y="3471314"/>
                <a:ext cx="31499" cy="27001"/>
                <a:chOff x="4719311" y="3471314"/>
                <a:chExt cx="31499" cy="27001"/>
              </a:xfrm>
            </p:grpSpPr>
            <p:sp>
              <p:nvSpPr>
                <p:cNvPr id="7446" name="Google Shape;7446;p6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7"/>
              <p:cNvGrpSpPr/>
              <p:nvPr/>
            </p:nvGrpSpPr>
            <p:grpSpPr>
              <a:xfrm>
                <a:off x="4719311" y="3434404"/>
                <a:ext cx="31499" cy="26898"/>
                <a:chOff x="4719311" y="3434404"/>
                <a:chExt cx="31499" cy="26898"/>
              </a:xfrm>
            </p:grpSpPr>
            <p:sp>
              <p:nvSpPr>
                <p:cNvPr id="7449" name="Google Shape;7449;p6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67"/>
              <p:cNvGrpSpPr/>
              <p:nvPr/>
            </p:nvGrpSpPr>
            <p:grpSpPr>
              <a:xfrm>
                <a:off x="4768876" y="3401772"/>
                <a:ext cx="31499" cy="26898"/>
                <a:chOff x="4768876" y="3401772"/>
                <a:chExt cx="31499" cy="26898"/>
              </a:xfrm>
            </p:grpSpPr>
            <p:sp>
              <p:nvSpPr>
                <p:cNvPr id="7452" name="Google Shape;7452;p6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7"/>
              <p:cNvGrpSpPr/>
              <p:nvPr/>
            </p:nvGrpSpPr>
            <p:grpSpPr>
              <a:xfrm>
                <a:off x="4762214" y="3471377"/>
                <a:ext cx="26938" cy="26938"/>
                <a:chOff x="4762214" y="3471377"/>
                <a:chExt cx="26938" cy="26938"/>
              </a:xfrm>
            </p:grpSpPr>
            <p:sp>
              <p:nvSpPr>
                <p:cNvPr id="7455" name="Google Shape;7455;p6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67"/>
              <p:cNvGrpSpPr/>
              <p:nvPr/>
            </p:nvGrpSpPr>
            <p:grpSpPr>
              <a:xfrm>
                <a:off x="4790473" y="3344782"/>
                <a:ext cx="31405" cy="26898"/>
                <a:chOff x="4790473" y="3344782"/>
                <a:chExt cx="31405" cy="26898"/>
              </a:xfrm>
            </p:grpSpPr>
            <p:sp>
              <p:nvSpPr>
                <p:cNvPr id="7458" name="Google Shape;7458;p6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7"/>
              <p:cNvGrpSpPr/>
              <p:nvPr/>
            </p:nvGrpSpPr>
            <p:grpSpPr>
              <a:xfrm>
                <a:off x="4823774" y="3950733"/>
                <a:ext cx="37398" cy="32034"/>
                <a:chOff x="4823774" y="3950733"/>
                <a:chExt cx="37398" cy="32034"/>
              </a:xfrm>
            </p:grpSpPr>
            <p:sp>
              <p:nvSpPr>
                <p:cNvPr id="7461" name="Google Shape;7461;p6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7"/>
              <p:cNvGrpSpPr/>
              <p:nvPr/>
            </p:nvGrpSpPr>
            <p:grpSpPr>
              <a:xfrm>
                <a:off x="4823396" y="4110566"/>
                <a:ext cx="31405" cy="26906"/>
                <a:chOff x="4823396" y="4110566"/>
                <a:chExt cx="31405" cy="26906"/>
              </a:xfrm>
            </p:grpSpPr>
            <p:sp>
              <p:nvSpPr>
                <p:cNvPr id="7464" name="Google Shape;7464;p6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67"/>
              <p:cNvGrpSpPr/>
              <p:nvPr/>
            </p:nvGrpSpPr>
            <p:grpSpPr>
              <a:xfrm>
                <a:off x="4838332" y="3821150"/>
                <a:ext cx="31499" cy="26898"/>
                <a:chOff x="4838332" y="3821150"/>
                <a:chExt cx="31499" cy="26898"/>
              </a:xfrm>
            </p:grpSpPr>
            <p:sp>
              <p:nvSpPr>
                <p:cNvPr id="7467" name="Google Shape;7467;p6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67"/>
              <p:cNvGrpSpPr/>
              <p:nvPr/>
            </p:nvGrpSpPr>
            <p:grpSpPr>
              <a:xfrm>
                <a:off x="4661275" y="3815007"/>
                <a:ext cx="36824" cy="31523"/>
                <a:chOff x="4661275" y="3815007"/>
                <a:chExt cx="36824" cy="31523"/>
              </a:xfrm>
            </p:grpSpPr>
            <p:sp>
              <p:nvSpPr>
                <p:cNvPr id="7470" name="Google Shape;7470;p6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67"/>
              <p:cNvGrpSpPr/>
              <p:nvPr/>
            </p:nvGrpSpPr>
            <p:grpSpPr>
              <a:xfrm>
                <a:off x="4558998" y="3851037"/>
                <a:ext cx="33591" cy="28699"/>
                <a:chOff x="4558998" y="3851037"/>
                <a:chExt cx="33591" cy="28699"/>
              </a:xfrm>
            </p:grpSpPr>
            <p:sp>
              <p:nvSpPr>
                <p:cNvPr id="7473" name="Google Shape;7473;p6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67"/>
              <p:cNvGrpSpPr/>
              <p:nvPr/>
            </p:nvGrpSpPr>
            <p:grpSpPr>
              <a:xfrm>
                <a:off x="4696762" y="3638587"/>
                <a:ext cx="33591" cy="28794"/>
                <a:chOff x="4696762" y="3638587"/>
                <a:chExt cx="33591" cy="28794"/>
              </a:xfrm>
            </p:grpSpPr>
            <p:sp>
              <p:nvSpPr>
                <p:cNvPr id="7476" name="Google Shape;7476;p6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67"/>
              <p:cNvGrpSpPr/>
              <p:nvPr/>
            </p:nvGrpSpPr>
            <p:grpSpPr>
              <a:xfrm>
                <a:off x="4929479" y="3939140"/>
                <a:ext cx="33497" cy="28692"/>
                <a:chOff x="4929479" y="3939140"/>
                <a:chExt cx="33497" cy="28692"/>
              </a:xfrm>
            </p:grpSpPr>
            <p:sp>
              <p:nvSpPr>
                <p:cNvPr id="7479" name="Google Shape;7479;p6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7"/>
              <p:cNvGrpSpPr/>
              <p:nvPr/>
            </p:nvGrpSpPr>
            <p:grpSpPr>
              <a:xfrm>
                <a:off x="4907119" y="3986039"/>
                <a:ext cx="33497" cy="28699"/>
                <a:chOff x="4907119" y="3986039"/>
                <a:chExt cx="33497" cy="28699"/>
              </a:xfrm>
            </p:grpSpPr>
            <p:sp>
              <p:nvSpPr>
                <p:cNvPr id="7482" name="Google Shape;7482;p6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7"/>
              <p:cNvGrpSpPr/>
              <p:nvPr/>
            </p:nvGrpSpPr>
            <p:grpSpPr>
              <a:xfrm>
                <a:off x="4911783" y="4048102"/>
                <a:ext cx="33591" cy="28762"/>
                <a:chOff x="4911783" y="4048102"/>
                <a:chExt cx="33591" cy="28762"/>
              </a:xfrm>
            </p:grpSpPr>
            <p:sp>
              <p:nvSpPr>
                <p:cNvPr id="7485" name="Google Shape;7485;p6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7" name="Google Shape;7487;p6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9" name="Google Shape;7489;p67"/>
              <p:cNvGrpSpPr/>
              <p:nvPr/>
            </p:nvGrpSpPr>
            <p:grpSpPr>
              <a:xfrm>
                <a:off x="4762623" y="3837847"/>
                <a:ext cx="42416" cy="36273"/>
                <a:chOff x="4762623" y="3837847"/>
                <a:chExt cx="42416" cy="36273"/>
              </a:xfrm>
            </p:grpSpPr>
            <p:sp>
              <p:nvSpPr>
                <p:cNvPr id="7490" name="Google Shape;7490;p6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67"/>
              <p:cNvGrpSpPr/>
              <p:nvPr/>
            </p:nvGrpSpPr>
            <p:grpSpPr>
              <a:xfrm>
                <a:off x="4746044" y="4104966"/>
                <a:ext cx="33497" cy="28699"/>
                <a:chOff x="4746044" y="4104966"/>
                <a:chExt cx="33497" cy="28699"/>
              </a:xfrm>
            </p:grpSpPr>
            <p:sp>
              <p:nvSpPr>
                <p:cNvPr id="7493" name="Google Shape;7493;p6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7"/>
              <p:cNvGrpSpPr/>
              <p:nvPr/>
            </p:nvGrpSpPr>
            <p:grpSpPr>
              <a:xfrm>
                <a:off x="4859646" y="4162554"/>
                <a:ext cx="33591" cy="28762"/>
                <a:chOff x="4859646" y="4162554"/>
                <a:chExt cx="33591" cy="28762"/>
              </a:xfrm>
            </p:grpSpPr>
            <p:sp>
              <p:nvSpPr>
                <p:cNvPr id="7496" name="Google Shape;7496;p6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8" name="Google Shape;7498;p67"/>
            <p:cNvGrpSpPr/>
            <p:nvPr/>
          </p:nvGrpSpPr>
          <p:grpSpPr>
            <a:xfrm>
              <a:off x="3597785" y="3274438"/>
              <a:ext cx="855610" cy="1122100"/>
              <a:chOff x="3597785" y="3274438"/>
              <a:chExt cx="855610" cy="1122100"/>
            </a:xfrm>
          </p:grpSpPr>
          <p:grpSp>
            <p:nvGrpSpPr>
              <p:cNvPr id="7499" name="Google Shape;7499;p67"/>
              <p:cNvGrpSpPr/>
              <p:nvPr/>
            </p:nvGrpSpPr>
            <p:grpSpPr>
              <a:xfrm>
                <a:off x="3617857" y="3284717"/>
                <a:ext cx="826785" cy="1099165"/>
                <a:chOff x="3617857" y="3284717"/>
                <a:chExt cx="826785" cy="1099165"/>
              </a:xfrm>
            </p:grpSpPr>
            <p:sp>
              <p:nvSpPr>
                <p:cNvPr id="7500" name="Google Shape;7500;p6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7"/>
              <p:cNvGrpSpPr/>
              <p:nvPr/>
            </p:nvGrpSpPr>
            <p:grpSpPr>
              <a:xfrm>
                <a:off x="4180904" y="4251758"/>
                <a:ext cx="37783" cy="32420"/>
                <a:chOff x="4180904" y="4251758"/>
                <a:chExt cx="37783" cy="32420"/>
              </a:xfrm>
            </p:grpSpPr>
            <p:sp>
              <p:nvSpPr>
                <p:cNvPr id="7557" name="Google Shape;7557;p6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7"/>
              <p:cNvGrpSpPr/>
              <p:nvPr/>
            </p:nvGrpSpPr>
            <p:grpSpPr>
              <a:xfrm>
                <a:off x="4201644" y="4081324"/>
                <a:ext cx="37783" cy="32364"/>
                <a:chOff x="4201644" y="4081324"/>
                <a:chExt cx="37783" cy="32364"/>
              </a:xfrm>
            </p:grpSpPr>
            <p:sp>
              <p:nvSpPr>
                <p:cNvPr id="7560" name="Google Shape;7560;p6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67"/>
              <p:cNvGrpSpPr/>
              <p:nvPr/>
            </p:nvGrpSpPr>
            <p:grpSpPr>
              <a:xfrm>
                <a:off x="4284416" y="3887428"/>
                <a:ext cx="37783" cy="32451"/>
                <a:chOff x="4284416" y="3887428"/>
                <a:chExt cx="37783" cy="32451"/>
              </a:xfrm>
            </p:grpSpPr>
            <p:sp>
              <p:nvSpPr>
                <p:cNvPr id="7563" name="Google Shape;7563;p6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7"/>
              <p:cNvGrpSpPr/>
              <p:nvPr/>
            </p:nvGrpSpPr>
            <p:grpSpPr>
              <a:xfrm>
                <a:off x="4223721" y="3860404"/>
                <a:ext cx="37870" cy="32364"/>
                <a:chOff x="4223721" y="3860404"/>
                <a:chExt cx="37870" cy="32364"/>
              </a:xfrm>
            </p:grpSpPr>
            <p:sp>
              <p:nvSpPr>
                <p:cNvPr id="7566" name="Google Shape;7566;p6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7"/>
              <p:cNvGrpSpPr/>
              <p:nvPr/>
            </p:nvGrpSpPr>
            <p:grpSpPr>
              <a:xfrm>
                <a:off x="4104889" y="3699242"/>
                <a:ext cx="37776" cy="32357"/>
                <a:chOff x="4104889" y="3699242"/>
                <a:chExt cx="37776" cy="32357"/>
              </a:xfrm>
            </p:grpSpPr>
            <p:sp>
              <p:nvSpPr>
                <p:cNvPr id="7569" name="Google Shape;7569;p6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7"/>
              <p:cNvGrpSpPr/>
              <p:nvPr/>
            </p:nvGrpSpPr>
            <p:grpSpPr>
              <a:xfrm>
                <a:off x="4143608" y="3475121"/>
                <a:ext cx="37878" cy="32420"/>
                <a:chOff x="4143608" y="3475121"/>
                <a:chExt cx="37878" cy="32420"/>
              </a:xfrm>
            </p:grpSpPr>
            <p:sp>
              <p:nvSpPr>
                <p:cNvPr id="7572" name="Google Shape;7572;p6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67"/>
              <p:cNvGrpSpPr/>
              <p:nvPr/>
            </p:nvGrpSpPr>
            <p:grpSpPr>
              <a:xfrm>
                <a:off x="4217248" y="3570893"/>
                <a:ext cx="37776" cy="32364"/>
                <a:chOff x="4217248" y="3570893"/>
                <a:chExt cx="37776" cy="32364"/>
              </a:xfrm>
            </p:grpSpPr>
            <p:sp>
              <p:nvSpPr>
                <p:cNvPr id="7575" name="Google Shape;7575;p6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7"/>
              <p:cNvGrpSpPr/>
              <p:nvPr/>
            </p:nvGrpSpPr>
            <p:grpSpPr>
              <a:xfrm>
                <a:off x="4255307" y="3431612"/>
                <a:ext cx="37776" cy="32451"/>
                <a:chOff x="4255307" y="3431612"/>
                <a:chExt cx="37776" cy="32451"/>
              </a:xfrm>
            </p:grpSpPr>
            <p:sp>
              <p:nvSpPr>
                <p:cNvPr id="7578" name="Google Shape;7578;p6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7"/>
              <p:cNvGrpSpPr/>
              <p:nvPr/>
            </p:nvGrpSpPr>
            <p:grpSpPr>
              <a:xfrm>
                <a:off x="3853052" y="3577398"/>
                <a:ext cx="37776" cy="32420"/>
                <a:chOff x="3853052" y="3577398"/>
                <a:chExt cx="37776" cy="32420"/>
              </a:xfrm>
            </p:grpSpPr>
            <p:sp>
              <p:nvSpPr>
                <p:cNvPr id="7581" name="Google Shape;7581;p6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7"/>
              <p:cNvGrpSpPr/>
              <p:nvPr/>
            </p:nvGrpSpPr>
            <p:grpSpPr>
              <a:xfrm>
                <a:off x="4039908" y="3412107"/>
                <a:ext cx="37776" cy="32357"/>
                <a:chOff x="4039908" y="3412107"/>
                <a:chExt cx="37776" cy="32357"/>
              </a:xfrm>
            </p:grpSpPr>
            <p:sp>
              <p:nvSpPr>
                <p:cNvPr id="7584" name="Google Shape;7584;p6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67"/>
              <p:cNvGrpSpPr/>
              <p:nvPr/>
            </p:nvGrpSpPr>
            <p:grpSpPr>
              <a:xfrm>
                <a:off x="4017360" y="3342061"/>
                <a:ext cx="37870" cy="32380"/>
                <a:chOff x="4017360" y="3342061"/>
                <a:chExt cx="37870" cy="32380"/>
              </a:xfrm>
            </p:grpSpPr>
            <p:sp>
              <p:nvSpPr>
                <p:cNvPr id="7587" name="Google Shape;7587;p6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9" name="Google Shape;7589;p6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1" name="Google Shape;7591;p67"/>
              <p:cNvGrpSpPr/>
              <p:nvPr/>
            </p:nvGrpSpPr>
            <p:grpSpPr>
              <a:xfrm>
                <a:off x="3750870" y="3418650"/>
                <a:ext cx="37776" cy="32380"/>
                <a:chOff x="3750870" y="3418650"/>
                <a:chExt cx="37776" cy="32380"/>
              </a:xfrm>
            </p:grpSpPr>
            <p:sp>
              <p:nvSpPr>
                <p:cNvPr id="7592" name="Google Shape;7592;p6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67"/>
              <p:cNvGrpSpPr/>
              <p:nvPr/>
            </p:nvGrpSpPr>
            <p:grpSpPr>
              <a:xfrm>
                <a:off x="3632509" y="3274438"/>
                <a:ext cx="37783" cy="32357"/>
                <a:chOff x="3632509" y="3274438"/>
                <a:chExt cx="37783" cy="32357"/>
              </a:xfrm>
            </p:grpSpPr>
            <p:sp>
              <p:nvSpPr>
                <p:cNvPr id="7595" name="Google Shape;7595;p6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7" name="Google Shape;7597;p67"/>
              <p:cNvGrpSpPr/>
              <p:nvPr/>
            </p:nvGrpSpPr>
            <p:grpSpPr>
              <a:xfrm>
                <a:off x="3906424" y="3297561"/>
                <a:ext cx="37776" cy="32451"/>
                <a:chOff x="3906424" y="3297561"/>
                <a:chExt cx="37776" cy="32451"/>
              </a:xfrm>
            </p:grpSpPr>
            <p:sp>
              <p:nvSpPr>
                <p:cNvPr id="7598" name="Google Shape;7598;p6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7"/>
              <p:cNvGrpSpPr/>
              <p:nvPr/>
            </p:nvGrpSpPr>
            <p:grpSpPr>
              <a:xfrm>
                <a:off x="3866084" y="3412107"/>
                <a:ext cx="37776" cy="32357"/>
                <a:chOff x="3866084" y="3412107"/>
                <a:chExt cx="37776" cy="32357"/>
              </a:xfrm>
            </p:grpSpPr>
            <p:sp>
              <p:nvSpPr>
                <p:cNvPr id="7601" name="Google Shape;7601;p6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7"/>
              <p:cNvGrpSpPr/>
              <p:nvPr/>
            </p:nvGrpSpPr>
            <p:grpSpPr>
              <a:xfrm>
                <a:off x="4023919" y="3766409"/>
                <a:ext cx="37783" cy="32357"/>
                <a:chOff x="4023919" y="3766409"/>
                <a:chExt cx="37783" cy="32357"/>
              </a:xfrm>
            </p:grpSpPr>
            <p:sp>
              <p:nvSpPr>
                <p:cNvPr id="7604" name="Google Shape;7604;p6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67"/>
              <p:cNvGrpSpPr/>
              <p:nvPr/>
            </p:nvGrpSpPr>
            <p:grpSpPr>
              <a:xfrm>
                <a:off x="3973882" y="3779449"/>
                <a:ext cx="37776" cy="32357"/>
                <a:chOff x="3973882" y="3779449"/>
                <a:chExt cx="37776" cy="32357"/>
              </a:xfrm>
            </p:grpSpPr>
            <p:sp>
              <p:nvSpPr>
                <p:cNvPr id="7607" name="Google Shape;7607;p6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9" name="Google Shape;7609;p67"/>
              <p:cNvGrpSpPr/>
              <p:nvPr/>
            </p:nvGrpSpPr>
            <p:grpSpPr>
              <a:xfrm>
                <a:off x="4073398" y="3838028"/>
                <a:ext cx="37776" cy="32380"/>
                <a:chOff x="4073398" y="3838028"/>
                <a:chExt cx="37776" cy="32380"/>
              </a:xfrm>
            </p:grpSpPr>
            <p:sp>
              <p:nvSpPr>
                <p:cNvPr id="7610" name="Google Shape;7610;p6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7"/>
              <p:cNvGrpSpPr/>
              <p:nvPr/>
            </p:nvGrpSpPr>
            <p:grpSpPr>
              <a:xfrm>
                <a:off x="4342672" y="4144496"/>
                <a:ext cx="37752" cy="32364"/>
                <a:chOff x="4342672" y="4144496"/>
                <a:chExt cx="37752" cy="32364"/>
              </a:xfrm>
            </p:grpSpPr>
            <p:sp>
              <p:nvSpPr>
                <p:cNvPr id="7613" name="Google Shape;7613;p6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67"/>
              <p:cNvGrpSpPr/>
              <p:nvPr/>
            </p:nvGrpSpPr>
            <p:grpSpPr>
              <a:xfrm>
                <a:off x="4406386" y="4056872"/>
                <a:ext cx="37783" cy="32364"/>
                <a:chOff x="4406386" y="4056872"/>
                <a:chExt cx="37783" cy="32364"/>
              </a:xfrm>
            </p:grpSpPr>
            <p:sp>
              <p:nvSpPr>
                <p:cNvPr id="7616" name="Google Shape;7616;p6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67"/>
              <p:cNvGrpSpPr/>
              <p:nvPr/>
            </p:nvGrpSpPr>
            <p:grpSpPr>
              <a:xfrm>
                <a:off x="4284416" y="4245254"/>
                <a:ext cx="37783" cy="32357"/>
                <a:chOff x="4284416" y="4245254"/>
                <a:chExt cx="37783" cy="32357"/>
              </a:xfrm>
            </p:grpSpPr>
            <p:sp>
              <p:nvSpPr>
                <p:cNvPr id="7619" name="Google Shape;7619;p6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7"/>
              <p:cNvGrpSpPr/>
              <p:nvPr/>
            </p:nvGrpSpPr>
            <p:grpSpPr>
              <a:xfrm>
                <a:off x="4219057" y="4331258"/>
                <a:ext cx="37776" cy="32364"/>
                <a:chOff x="4219057" y="4331258"/>
                <a:chExt cx="37776" cy="32364"/>
              </a:xfrm>
            </p:grpSpPr>
            <p:sp>
              <p:nvSpPr>
                <p:cNvPr id="7622" name="Google Shape;7622;p6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67"/>
              <p:cNvGrpSpPr/>
              <p:nvPr/>
            </p:nvGrpSpPr>
            <p:grpSpPr>
              <a:xfrm>
                <a:off x="4204122" y="4141688"/>
                <a:ext cx="33497" cy="28699"/>
                <a:chOff x="4204122" y="4141688"/>
                <a:chExt cx="33497" cy="28699"/>
              </a:xfrm>
            </p:grpSpPr>
            <p:sp>
              <p:nvSpPr>
                <p:cNvPr id="7625" name="Google Shape;7625;p6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7"/>
              <p:cNvGrpSpPr/>
              <p:nvPr/>
            </p:nvGrpSpPr>
            <p:grpSpPr>
              <a:xfrm>
                <a:off x="4301546" y="4003869"/>
                <a:ext cx="38916" cy="33324"/>
                <a:chOff x="4301546" y="4003869"/>
                <a:chExt cx="38916" cy="33324"/>
              </a:xfrm>
            </p:grpSpPr>
            <p:sp>
              <p:nvSpPr>
                <p:cNvPr id="7628" name="Google Shape;7628;p6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7"/>
              <p:cNvGrpSpPr/>
              <p:nvPr/>
            </p:nvGrpSpPr>
            <p:grpSpPr>
              <a:xfrm>
                <a:off x="4210681" y="3924669"/>
                <a:ext cx="36549" cy="31366"/>
                <a:chOff x="4210681" y="3924669"/>
                <a:chExt cx="36549" cy="31366"/>
              </a:xfrm>
            </p:grpSpPr>
            <p:sp>
              <p:nvSpPr>
                <p:cNvPr id="7631" name="Google Shape;7631;p6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67"/>
              <p:cNvGrpSpPr/>
              <p:nvPr/>
            </p:nvGrpSpPr>
            <p:grpSpPr>
              <a:xfrm>
                <a:off x="3987771" y="3628874"/>
                <a:ext cx="31499" cy="26993"/>
                <a:chOff x="3987771" y="3628874"/>
                <a:chExt cx="31499" cy="26993"/>
              </a:xfrm>
            </p:grpSpPr>
            <p:sp>
              <p:nvSpPr>
                <p:cNvPr id="7634" name="Google Shape;7634;p6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67"/>
              <p:cNvGrpSpPr/>
              <p:nvPr/>
            </p:nvGrpSpPr>
            <p:grpSpPr>
              <a:xfrm>
                <a:off x="4087382" y="3775674"/>
                <a:ext cx="31405" cy="26898"/>
                <a:chOff x="4087382" y="3775674"/>
                <a:chExt cx="31405" cy="26898"/>
              </a:xfrm>
            </p:grpSpPr>
            <p:sp>
              <p:nvSpPr>
                <p:cNvPr id="7637" name="Google Shape;7637;p6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7"/>
              <p:cNvGrpSpPr/>
              <p:nvPr/>
            </p:nvGrpSpPr>
            <p:grpSpPr>
              <a:xfrm>
                <a:off x="4118873" y="3856637"/>
                <a:ext cx="31405" cy="26906"/>
                <a:chOff x="4118873" y="3856637"/>
                <a:chExt cx="31405" cy="26906"/>
              </a:xfrm>
            </p:grpSpPr>
            <p:sp>
              <p:nvSpPr>
                <p:cNvPr id="7640" name="Google Shape;7640;p6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67"/>
              <p:cNvGrpSpPr/>
              <p:nvPr/>
            </p:nvGrpSpPr>
            <p:grpSpPr>
              <a:xfrm>
                <a:off x="4168541" y="3639523"/>
                <a:ext cx="31499" cy="26906"/>
                <a:chOff x="4168541" y="3639523"/>
                <a:chExt cx="31499" cy="26906"/>
              </a:xfrm>
            </p:grpSpPr>
            <p:sp>
              <p:nvSpPr>
                <p:cNvPr id="7643" name="Google Shape;7643;p6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7"/>
              <p:cNvGrpSpPr/>
              <p:nvPr/>
            </p:nvGrpSpPr>
            <p:grpSpPr>
              <a:xfrm>
                <a:off x="3965789" y="3393545"/>
                <a:ext cx="31405" cy="26945"/>
                <a:chOff x="3965789" y="3393545"/>
                <a:chExt cx="31405" cy="26945"/>
              </a:xfrm>
            </p:grpSpPr>
            <p:sp>
              <p:nvSpPr>
                <p:cNvPr id="7646" name="Google Shape;7646;p6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67"/>
              <p:cNvGrpSpPr/>
              <p:nvPr/>
            </p:nvGrpSpPr>
            <p:grpSpPr>
              <a:xfrm>
                <a:off x="3925166" y="3491008"/>
                <a:ext cx="31405" cy="27001"/>
                <a:chOff x="3925166" y="3491008"/>
                <a:chExt cx="31405" cy="27001"/>
              </a:xfrm>
            </p:grpSpPr>
            <p:sp>
              <p:nvSpPr>
                <p:cNvPr id="7649" name="Google Shape;7649;p6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7"/>
              <p:cNvGrpSpPr/>
              <p:nvPr/>
            </p:nvGrpSpPr>
            <p:grpSpPr>
              <a:xfrm>
                <a:off x="3682845" y="3340976"/>
                <a:ext cx="31397" cy="26898"/>
                <a:chOff x="3682845" y="3340976"/>
                <a:chExt cx="31397" cy="26898"/>
              </a:xfrm>
            </p:grpSpPr>
            <p:sp>
              <p:nvSpPr>
                <p:cNvPr id="7652" name="Google Shape;7652;p6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67"/>
              <p:cNvGrpSpPr/>
              <p:nvPr/>
            </p:nvGrpSpPr>
            <p:grpSpPr>
              <a:xfrm>
                <a:off x="3795393" y="3353725"/>
                <a:ext cx="31499" cy="26993"/>
                <a:chOff x="3795393" y="3353725"/>
                <a:chExt cx="31499" cy="26993"/>
              </a:xfrm>
            </p:grpSpPr>
            <p:sp>
              <p:nvSpPr>
                <p:cNvPr id="7655" name="Google Shape;7655;p6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67"/>
              <p:cNvGrpSpPr/>
              <p:nvPr/>
            </p:nvGrpSpPr>
            <p:grpSpPr>
              <a:xfrm>
                <a:off x="4176909" y="4363221"/>
                <a:ext cx="38924" cy="33316"/>
                <a:chOff x="4176909" y="4363221"/>
                <a:chExt cx="38924" cy="33316"/>
              </a:xfrm>
            </p:grpSpPr>
            <p:sp>
              <p:nvSpPr>
                <p:cNvPr id="7658" name="Google Shape;7658;p6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67"/>
              <p:cNvGrpSpPr/>
              <p:nvPr/>
            </p:nvGrpSpPr>
            <p:grpSpPr>
              <a:xfrm>
                <a:off x="4226191" y="4007660"/>
                <a:ext cx="33560" cy="28770"/>
                <a:chOff x="4226191" y="4007660"/>
                <a:chExt cx="33560" cy="28770"/>
              </a:xfrm>
            </p:grpSpPr>
            <p:sp>
              <p:nvSpPr>
                <p:cNvPr id="7661" name="Google Shape;7661;p6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7"/>
              <p:cNvGrpSpPr/>
              <p:nvPr/>
            </p:nvGrpSpPr>
            <p:grpSpPr>
              <a:xfrm>
                <a:off x="3597785" y="3377045"/>
                <a:ext cx="33591" cy="28699"/>
                <a:chOff x="3597785" y="3377045"/>
                <a:chExt cx="33591" cy="28699"/>
              </a:xfrm>
            </p:grpSpPr>
            <p:sp>
              <p:nvSpPr>
                <p:cNvPr id="7664" name="Google Shape;7664;p6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7"/>
              <p:cNvGrpSpPr/>
              <p:nvPr/>
            </p:nvGrpSpPr>
            <p:grpSpPr>
              <a:xfrm>
                <a:off x="3887870" y="3669796"/>
                <a:ext cx="33591" cy="28692"/>
                <a:chOff x="3887870" y="3669796"/>
                <a:chExt cx="33591" cy="28692"/>
              </a:xfrm>
            </p:grpSpPr>
            <p:sp>
              <p:nvSpPr>
                <p:cNvPr id="7667" name="Google Shape;7667;p6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7"/>
              <p:cNvGrpSpPr/>
              <p:nvPr/>
            </p:nvGrpSpPr>
            <p:grpSpPr>
              <a:xfrm>
                <a:off x="3818320" y="3481625"/>
                <a:ext cx="33497" cy="28770"/>
                <a:chOff x="3818320" y="3481625"/>
                <a:chExt cx="33497" cy="28770"/>
              </a:xfrm>
            </p:grpSpPr>
            <p:sp>
              <p:nvSpPr>
                <p:cNvPr id="7670" name="Google Shape;7670;p6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67"/>
              <p:cNvGrpSpPr/>
              <p:nvPr/>
            </p:nvGrpSpPr>
            <p:grpSpPr>
              <a:xfrm>
                <a:off x="4278139" y="4120948"/>
                <a:ext cx="37492" cy="32129"/>
                <a:chOff x="4278139" y="4120948"/>
                <a:chExt cx="37492" cy="32129"/>
              </a:xfrm>
            </p:grpSpPr>
            <p:sp>
              <p:nvSpPr>
                <p:cNvPr id="7673" name="Google Shape;7673;p6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7"/>
              <p:cNvGrpSpPr/>
              <p:nvPr/>
            </p:nvGrpSpPr>
            <p:grpSpPr>
              <a:xfrm>
                <a:off x="4419898" y="3977388"/>
                <a:ext cx="33497" cy="28692"/>
                <a:chOff x="4419898" y="3977388"/>
                <a:chExt cx="33497" cy="28692"/>
              </a:xfrm>
            </p:grpSpPr>
            <p:sp>
              <p:nvSpPr>
                <p:cNvPr id="7676" name="Google Shape;7676;p6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7"/>
              <p:cNvGrpSpPr/>
              <p:nvPr/>
            </p:nvGrpSpPr>
            <p:grpSpPr>
              <a:xfrm>
                <a:off x="4158930" y="4034684"/>
                <a:ext cx="33497" cy="28762"/>
                <a:chOff x="4158930" y="4034684"/>
                <a:chExt cx="33497" cy="28762"/>
              </a:xfrm>
            </p:grpSpPr>
            <p:sp>
              <p:nvSpPr>
                <p:cNvPr id="7679" name="Google Shape;7679;p6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67"/>
              <p:cNvGrpSpPr/>
              <p:nvPr/>
            </p:nvGrpSpPr>
            <p:grpSpPr>
              <a:xfrm>
                <a:off x="4134949" y="3957049"/>
                <a:ext cx="33497" cy="28770"/>
                <a:chOff x="4134949" y="3957049"/>
                <a:chExt cx="33497" cy="28770"/>
              </a:xfrm>
            </p:grpSpPr>
            <p:sp>
              <p:nvSpPr>
                <p:cNvPr id="7682" name="Google Shape;7682;p6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7"/>
              <p:cNvGrpSpPr/>
              <p:nvPr/>
            </p:nvGrpSpPr>
            <p:grpSpPr>
              <a:xfrm>
                <a:off x="4193653" y="4184403"/>
                <a:ext cx="43580" cy="37264"/>
                <a:chOff x="4193653" y="4184403"/>
                <a:chExt cx="43580" cy="37264"/>
              </a:xfrm>
            </p:grpSpPr>
            <p:sp>
              <p:nvSpPr>
                <p:cNvPr id="7685" name="Google Shape;7685;p6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67"/>
              <p:cNvGrpSpPr/>
              <p:nvPr/>
            </p:nvGrpSpPr>
            <p:grpSpPr>
              <a:xfrm>
                <a:off x="4343600" y="3943844"/>
                <a:ext cx="43580" cy="37312"/>
                <a:chOff x="4343600" y="3943844"/>
                <a:chExt cx="43580" cy="37312"/>
              </a:xfrm>
            </p:grpSpPr>
            <p:sp>
              <p:nvSpPr>
                <p:cNvPr id="7688" name="Google Shape;7688;p6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67"/>
              <p:cNvGrpSpPr/>
              <p:nvPr/>
            </p:nvGrpSpPr>
            <p:grpSpPr>
              <a:xfrm>
                <a:off x="4172339" y="3381693"/>
                <a:ext cx="31499" cy="27001"/>
                <a:chOff x="4172339" y="3381693"/>
                <a:chExt cx="31499" cy="27001"/>
              </a:xfrm>
            </p:grpSpPr>
            <p:sp>
              <p:nvSpPr>
                <p:cNvPr id="7691" name="Google Shape;7691;p6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696"/>
        <p:cNvGrpSpPr/>
        <p:nvPr/>
      </p:nvGrpSpPr>
      <p:grpSpPr>
        <a:xfrm>
          <a:off x="0" y="0"/>
          <a:ext cx="0" cy="0"/>
          <a:chOff x="0" y="0"/>
          <a:chExt cx="0" cy="0"/>
        </a:xfrm>
      </p:grpSpPr>
      <p:grpSp>
        <p:nvGrpSpPr>
          <p:cNvPr id="7697" name="Google Shape;7697;p68"/>
          <p:cNvGrpSpPr/>
          <p:nvPr/>
        </p:nvGrpSpPr>
        <p:grpSpPr>
          <a:xfrm>
            <a:off x="2126623" y="3607908"/>
            <a:ext cx="1102891" cy="760337"/>
            <a:chOff x="4967783" y="2151471"/>
            <a:chExt cx="3920692" cy="2702940"/>
          </a:xfrm>
        </p:grpSpPr>
        <p:grpSp>
          <p:nvGrpSpPr>
            <p:cNvPr id="7698" name="Google Shape;7698;p68"/>
            <p:cNvGrpSpPr/>
            <p:nvPr/>
          </p:nvGrpSpPr>
          <p:grpSpPr>
            <a:xfrm>
              <a:off x="5045709" y="2252109"/>
              <a:ext cx="3761071" cy="2501708"/>
              <a:chOff x="2691784" y="1805334"/>
              <a:chExt cx="3761071" cy="2501708"/>
            </a:xfrm>
          </p:grpSpPr>
          <p:sp>
            <p:nvSpPr>
              <p:cNvPr id="7699" name="Google Shape;7699;p6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68"/>
            <p:cNvGrpSpPr/>
            <p:nvPr/>
          </p:nvGrpSpPr>
          <p:grpSpPr>
            <a:xfrm>
              <a:off x="4967783" y="2151471"/>
              <a:ext cx="3920692" cy="2702940"/>
              <a:chOff x="2613858" y="1704696"/>
              <a:chExt cx="3920692" cy="2702940"/>
            </a:xfrm>
          </p:grpSpPr>
          <p:sp>
            <p:nvSpPr>
              <p:cNvPr id="7707" name="Google Shape;7707;p6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2" name="Google Shape;7712;p68"/>
          <p:cNvGrpSpPr/>
          <p:nvPr/>
        </p:nvGrpSpPr>
        <p:grpSpPr>
          <a:xfrm>
            <a:off x="3530532" y="1496185"/>
            <a:ext cx="1561911" cy="708580"/>
            <a:chOff x="3530532" y="1496185"/>
            <a:chExt cx="1561911" cy="708580"/>
          </a:xfrm>
        </p:grpSpPr>
        <p:grpSp>
          <p:nvGrpSpPr>
            <p:cNvPr id="7713" name="Google Shape;7713;p68"/>
            <p:cNvGrpSpPr/>
            <p:nvPr/>
          </p:nvGrpSpPr>
          <p:grpSpPr>
            <a:xfrm>
              <a:off x="3720318" y="1857562"/>
              <a:ext cx="1372125" cy="54"/>
              <a:chOff x="3720318" y="1857562"/>
              <a:chExt cx="1372125" cy="54"/>
            </a:xfrm>
          </p:grpSpPr>
          <p:cxnSp>
            <p:nvCxnSpPr>
              <p:cNvPr id="7714" name="Google Shape;7714;p68"/>
              <p:cNvCxnSpPr>
                <a:endCxn id="771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16" name="Google Shape;7716;p6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17" name="Google Shape;7717;p6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18" name="Google Shape;7718;p68"/>
              <p:cNvCxnSpPr>
                <a:stCxn id="771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719" name="Google Shape;7719;p68"/>
            <p:cNvGrpSpPr/>
            <p:nvPr/>
          </p:nvGrpSpPr>
          <p:grpSpPr>
            <a:xfrm>
              <a:off x="3567462" y="1496185"/>
              <a:ext cx="286500" cy="272914"/>
              <a:chOff x="3567462" y="1496185"/>
              <a:chExt cx="286500" cy="272914"/>
            </a:xfrm>
          </p:grpSpPr>
          <p:cxnSp>
            <p:nvCxnSpPr>
              <p:cNvPr id="7720" name="Google Shape;7720;p6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21" name="Google Shape;7721;p6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2" name="Google Shape;7722;p6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4" name="Google Shape;7724;p68"/>
            <p:cNvGrpSpPr/>
            <p:nvPr/>
          </p:nvGrpSpPr>
          <p:grpSpPr>
            <a:xfrm>
              <a:off x="3929014" y="1960574"/>
              <a:ext cx="286500" cy="242342"/>
              <a:chOff x="3929014" y="1960574"/>
              <a:chExt cx="286500" cy="242342"/>
            </a:xfrm>
          </p:grpSpPr>
          <p:cxnSp>
            <p:nvCxnSpPr>
              <p:cNvPr id="7725" name="Google Shape;7725;p6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726" name="Google Shape;7726;p6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68"/>
            <p:cNvGrpSpPr/>
            <p:nvPr/>
          </p:nvGrpSpPr>
          <p:grpSpPr>
            <a:xfrm>
              <a:off x="4290828" y="1496185"/>
              <a:ext cx="286500" cy="272914"/>
              <a:chOff x="4290828" y="1496185"/>
              <a:chExt cx="286500" cy="272914"/>
            </a:xfrm>
          </p:grpSpPr>
          <p:cxnSp>
            <p:nvCxnSpPr>
              <p:cNvPr id="7728" name="Google Shape;7728;p6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29" name="Google Shape;7729;p6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0" name="Google Shape;7730;p6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1" name="Google Shape;7731;p68"/>
            <p:cNvGrpSpPr/>
            <p:nvPr/>
          </p:nvGrpSpPr>
          <p:grpSpPr>
            <a:xfrm>
              <a:off x="4657726" y="1959674"/>
              <a:ext cx="286500" cy="245092"/>
              <a:chOff x="4657726" y="1959674"/>
              <a:chExt cx="286500" cy="245092"/>
            </a:xfrm>
          </p:grpSpPr>
          <p:cxnSp>
            <p:nvCxnSpPr>
              <p:cNvPr id="7732" name="Google Shape;7732;p6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733" name="Google Shape;7733;p6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4" name="Google Shape;7734;p68"/>
          <p:cNvGrpSpPr/>
          <p:nvPr/>
        </p:nvGrpSpPr>
        <p:grpSpPr>
          <a:xfrm>
            <a:off x="3512551" y="2358282"/>
            <a:ext cx="1597032" cy="378649"/>
            <a:chOff x="3512551" y="2358282"/>
            <a:chExt cx="1597032" cy="378649"/>
          </a:xfrm>
        </p:grpSpPr>
        <p:grpSp>
          <p:nvGrpSpPr>
            <p:cNvPr id="7735" name="Google Shape;7735;p68"/>
            <p:cNvGrpSpPr/>
            <p:nvPr/>
          </p:nvGrpSpPr>
          <p:grpSpPr>
            <a:xfrm>
              <a:off x="3738198" y="2553002"/>
              <a:ext cx="1145834" cy="117"/>
              <a:chOff x="3738198" y="2553002"/>
              <a:chExt cx="1145834" cy="117"/>
            </a:xfrm>
          </p:grpSpPr>
          <p:cxnSp>
            <p:nvCxnSpPr>
              <p:cNvPr id="7736" name="Google Shape;7736;p6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37" name="Google Shape;7737;p6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38" name="Google Shape;7738;p68"/>
              <p:cNvCxnSpPr>
                <a:stCxn id="7739" idx="6"/>
                <a:endCxn id="774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741" name="Google Shape;7741;p68"/>
            <p:cNvGrpSpPr/>
            <p:nvPr/>
          </p:nvGrpSpPr>
          <p:grpSpPr>
            <a:xfrm>
              <a:off x="3969644" y="2440153"/>
              <a:ext cx="225900" cy="296779"/>
              <a:chOff x="3969644" y="2440153"/>
              <a:chExt cx="225900" cy="296779"/>
            </a:xfrm>
          </p:grpSpPr>
          <p:cxnSp>
            <p:nvCxnSpPr>
              <p:cNvPr id="7742" name="Google Shape;7742;p6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740" name="Google Shape;7740;p6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8"/>
            <p:cNvGrpSpPr/>
            <p:nvPr/>
          </p:nvGrpSpPr>
          <p:grpSpPr>
            <a:xfrm>
              <a:off x="4426818" y="2358282"/>
              <a:ext cx="225600" cy="307471"/>
              <a:chOff x="4426818" y="2358282"/>
              <a:chExt cx="225600" cy="307471"/>
            </a:xfrm>
          </p:grpSpPr>
          <p:cxnSp>
            <p:nvCxnSpPr>
              <p:cNvPr id="7745" name="Google Shape;7745;p68"/>
              <p:cNvCxnSpPr>
                <a:stCxn id="7746"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747" name="Google Shape;7747;p6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68"/>
            <p:cNvGrpSpPr/>
            <p:nvPr/>
          </p:nvGrpSpPr>
          <p:grpSpPr>
            <a:xfrm>
              <a:off x="4883984" y="2440153"/>
              <a:ext cx="225600" cy="296479"/>
              <a:chOff x="4883984" y="2440153"/>
              <a:chExt cx="225600" cy="296479"/>
            </a:xfrm>
          </p:grpSpPr>
          <p:cxnSp>
            <p:nvCxnSpPr>
              <p:cNvPr id="7749" name="Google Shape;7749;p6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750" name="Google Shape;7750;p6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8"/>
            <p:cNvGrpSpPr/>
            <p:nvPr/>
          </p:nvGrpSpPr>
          <p:grpSpPr>
            <a:xfrm>
              <a:off x="3512551" y="2358356"/>
              <a:ext cx="225647" cy="307629"/>
              <a:chOff x="2182679" y="2005014"/>
              <a:chExt cx="792300" cy="1080158"/>
            </a:xfrm>
          </p:grpSpPr>
          <p:cxnSp>
            <p:nvCxnSpPr>
              <p:cNvPr id="7753" name="Google Shape;7753;p68"/>
              <p:cNvCxnSpPr>
                <a:stCxn id="775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739" name="Google Shape;7739;p6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5" name="Google Shape;7755;p68"/>
          <p:cNvGrpSpPr/>
          <p:nvPr/>
        </p:nvGrpSpPr>
        <p:grpSpPr>
          <a:xfrm>
            <a:off x="6872633" y="1182079"/>
            <a:ext cx="1559809" cy="722610"/>
            <a:chOff x="634175" y="2986275"/>
            <a:chExt cx="3147949" cy="1458344"/>
          </a:xfrm>
        </p:grpSpPr>
        <p:cxnSp>
          <p:nvCxnSpPr>
            <p:cNvPr id="7756" name="Google Shape;7756;p68"/>
            <p:cNvCxnSpPr>
              <a:stCxn id="7757" idx="4"/>
              <a:endCxn id="775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759" name="Google Shape;7759;p68"/>
            <p:cNvCxnSpPr>
              <a:stCxn id="7758" idx="0"/>
              <a:endCxn id="776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61" name="Google Shape;7761;p68"/>
            <p:cNvCxnSpPr>
              <a:stCxn id="7760" idx="4"/>
              <a:endCxn id="776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63" name="Google Shape;7763;p68"/>
            <p:cNvCxnSpPr>
              <a:stCxn id="7762" idx="0"/>
              <a:endCxn id="776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764" name="Google Shape;7764;p6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60" name="Google Shape;7760;p6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57" name="Google Shape;7757;p6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62" name="Google Shape;7762;p6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58" name="Google Shape;7758;p6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765" name="Google Shape;7765;p68"/>
          <p:cNvGrpSpPr/>
          <p:nvPr/>
        </p:nvGrpSpPr>
        <p:grpSpPr>
          <a:xfrm>
            <a:off x="3526424" y="2891987"/>
            <a:ext cx="1570719" cy="294123"/>
            <a:chOff x="998425" y="1182125"/>
            <a:chExt cx="1065400" cy="199500"/>
          </a:xfrm>
        </p:grpSpPr>
        <p:sp>
          <p:nvSpPr>
            <p:cNvPr id="7766" name="Google Shape;7766;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68"/>
          <p:cNvGrpSpPr/>
          <p:nvPr/>
        </p:nvGrpSpPr>
        <p:grpSpPr>
          <a:xfrm>
            <a:off x="6869680" y="2009474"/>
            <a:ext cx="1565716" cy="366729"/>
            <a:chOff x="1247650" y="2075423"/>
            <a:chExt cx="6648477" cy="1557238"/>
          </a:xfrm>
        </p:grpSpPr>
        <p:sp>
          <p:nvSpPr>
            <p:cNvPr id="7772" name="Google Shape;7772;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68"/>
          <p:cNvGrpSpPr/>
          <p:nvPr/>
        </p:nvGrpSpPr>
        <p:grpSpPr>
          <a:xfrm>
            <a:off x="6853992" y="3158289"/>
            <a:ext cx="1597061" cy="663440"/>
            <a:chOff x="6796238" y="3158297"/>
            <a:chExt cx="1630319" cy="677257"/>
          </a:xfrm>
        </p:grpSpPr>
        <p:cxnSp>
          <p:nvCxnSpPr>
            <p:cNvPr id="7779" name="Google Shape;7779;p6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80" name="Google Shape;7780;p6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81" name="Google Shape;7781;p6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782" name="Google Shape;7782;p6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783" name="Google Shape;7783;p68"/>
            <p:cNvGrpSpPr/>
            <p:nvPr/>
          </p:nvGrpSpPr>
          <p:grpSpPr>
            <a:xfrm>
              <a:off x="6796238" y="3311904"/>
              <a:ext cx="1630319" cy="377697"/>
              <a:chOff x="6796238" y="3311904"/>
              <a:chExt cx="1630319" cy="377697"/>
            </a:xfrm>
          </p:grpSpPr>
          <p:sp>
            <p:nvSpPr>
              <p:cNvPr id="7784" name="Google Shape;7784;p6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7" name="Google Shape;7787;p68"/>
          <p:cNvGrpSpPr/>
          <p:nvPr/>
        </p:nvGrpSpPr>
        <p:grpSpPr>
          <a:xfrm>
            <a:off x="5375130" y="1179681"/>
            <a:ext cx="1368606" cy="1593805"/>
            <a:chOff x="1839112" y="2209163"/>
            <a:chExt cx="1918159" cy="2233784"/>
          </a:xfrm>
        </p:grpSpPr>
        <p:sp>
          <p:nvSpPr>
            <p:cNvPr id="7788" name="Google Shape;7788;p6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1" name="Google Shape;7791;p68"/>
            <p:cNvCxnSpPr>
              <a:stCxn id="7788" idx="6"/>
              <a:endCxn id="778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92" name="Google Shape;7792;p68"/>
            <p:cNvCxnSpPr>
              <a:stCxn id="7789" idx="4"/>
              <a:endCxn id="779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794" name="Google Shape;7794;p68"/>
            <p:cNvCxnSpPr>
              <a:stCxn id="7793" idx="6"/>
              <a:endCxn id="779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95" name="Google Shape;7795;p68"/>
            <p:cNvCxnSpPr>
              <a:stCxn id="7790" idx="4"/>
              <a:endCxn id="779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793" name="Google Shape;7793;p6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8" name="Google Shape;7798;p68"/>
            <p:cNvCxnSpPr>
              <a:endCxn id="779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799" name="Google Shape;7799;p68"/>
          <p:cNvGrpSpPr/>
          <p:nvPr/>
        </p:nvGrpSpPr>
        <p:grpSpPr>
          <a:xfrm>
            <a:off x="3507503" y="1185917"/>
            <a:ext cx="1637968" cy="154942"/>
            <a:chOff x="238125" y="2506075"/>
            <a:chExt cx="7115411" cy="673075"/>
          </a:xfrm>
        </p:grpSpPr>
        <p:sp>
          <p:nvSpPr>
            <p:cNvPr id="7800" name="Google Shape;7800;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8"/>
          <p:cNvGrpSpPr/>
          <p:nvPr/>
        </p:nvGrpSpPr>
        <p:grpSpPr>
          <a:xfrm>
            <a:off x="746187" y="1507514"/>
            <a:ext cx="2476762" cy="91743"/>
            <a:chOff x="1464850" y="436376"/>
            <a:chExt cx="6001362" cy="222300"/>
          </a:xfrm>
        </p:grpSpPr>
        <p:sp>
          <p:nvSpPr>
            <p:cNvPr id="7806" name="Google Shape;7806;p6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1" name="Google Shape;7811;p6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12" name="Google Shape;7812;p6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13" name="Google Shape;7813;p6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14" name="Google Shape;7814;p6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815" name="Google Shape;7815;p68"/>
          <p:cNvGrpSpPr/>
          <p:nvPr/>
        </p:nvGrpSpPr>
        <p:grpSpPr>
          <a:xfrm>
            <a:off x="732455" y="2742980"/>
            <a:ext cx="1452710" cy="651923"/>
            <a:chOff x="803162" y="2667727"/>
            <a:chExt cx="1411906" cy="633611"/>
          </a:xfrm>
        </p:grpSpPr>
        <p:cxnSp>
          <p:nvCxnSpPr>
            <p:cNvPr id="7816" name="Google Shape;7816;p68"/>
            <p:cNvCxnSpPr>
              <a:stCxn id="7817" idx="2"/>
              <a:endCxn id="7818"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19" name="Google Shape;7819;p68"/>
            <p:cNvCxnSpPr>
              <a:stCxn id="7820" idx="0"/>
              <a:endCxn id="7817"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1" name="Google Shape;7821;p68"/>
            <p:cNvCxnSpPr>
              <a:stCxn id="7820" idx="2"/>
              <a:endCxn id="7822"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3" name="Google Shape;7823;p68"/>
            <p:cNvCxnSpPr>
              <a:stCxn id="7824" idx="0"/>
              <a:endCxn id="7820"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5" name="Google Shape;7825;p68"/>
            <p:cNvCxnSpPr>
              <a:stCxn id="7818" idx="2"/>
              <a:endCxn id="7826"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27" name="Google Shape;7827;p68"/>
            <p:cNvCxnSpPr>
              <a:stCxn id="7828" idx="0"/>
              <a:endCxn id="7818"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824" name="Google Shape;7824;p6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2" name="Google Shape;7822;p6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8" name="Google Shape;7828;p6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6" name="Google Shape;7826;p6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18" name="Google Shape;7818;p6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20" name="Google Shape;7820;p6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17" name="Google Shape;7817;p6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829" name="Google Shape;7829;p68"/>
          <p:cNvGrpSpPr/>
          <p:nvPr/>
        </p:nvGrpSpPr>
        <p:grpSpPr>
          <a:xfrm>
            <a:off x="732456" y="1178518"/>
            <a:ext cx="2518541" cy="209309"/>
            <a:chOff x="803163" y="1111966"/>
            <a:chExt cx="2447800" cy="203430"/>
          </a:xfrm>
        </p:grpSpPr>
        <p:grpSp>
          <p:nvGrpSpPr>
            <p:cNvPr id="7830" name="Google Shape;7830;p68"/>
            <p:cNvGrpSpPr/>
            <p:nvPr/>
          </p:nvGrpSpPr>
          <p:grpSpPr>
            <a:xfrm>
              <a:off x="1958180" y="1111966"/>
              <a:ext cx="588019" cy="121396"/>
              <a:chOff x="4808316" y="2800065"/>
              <a:chExt cx="1999386" cy="412910"/>
            </a:xfrm>
          </p:grpSpPr>
          <p:sp>
            <p:nvSpPr>
              <p:cNvPr id="7831" name="Google Shape;7831;p6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2" name="Google Shape;7832;p68"/>
              <p:cNvGrpSpPr/>
              <p:nvPr/>
            </p:nvGrpSpPr>
            <p:grpSpPr>
              <a:xfrm>
                <a:off x="4808316" y="2800065"/>
                <a:ext cx="92400" cy="411825"/>
                <a:chOff x="845575" y="2563700"/>
                <a:chExt cx="92400" cy="411825"/>
              </a:xfrm>
            </p:grpSpPr>
            <p:cxnSp>
              <p:nvCxnSpPr>
                <p:cNvPr id="7833" name="Google Shape;7833;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34" name="Google Shape;7834;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835" name="Google Shape;7835;p6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836" name="Google Shape;7836;p6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7" name="Google Shape;7837;p68"/>
            <p:cNvGrpSpPr/>
            <p:nvPr/>
          </p:nvGrpSpPr>
          <p:grpSpPr>
            <a:xfrm>
              <a:off x="803163" y="1111974"/>
              <a:ext cx="591158" cy="121545"/>
              <a:chOff x="803163" y="1111974"/>
              <a:chExt cx="591158" cy="121545"/>
            </a:xfrm>
          </p:grpSpPr>
          <p:grpSp>
            <p:nvGrpSpPr>
              <p:cNvPr id="7838" name="Google Shape;7838;p68"/>
              <p:cNvGrpSpPr/>
              <p:nvPr/>
            </p:nvGrpSpPr>
            <p:grpSpPr>
              <a:xfrm>
                <a:off x="803163" y="1111974"/>
                <a:ext cx="27175" cy="121077"/>
                <a:chOff x="845575" y="2563700"/>
                <a:chExt cx="92400" cy="411825"/>
              </a:xfrm>
            </p:grpSpPr>
            <p:cxnSp>
              <p:nvCxnSpPr>
                <p:cNvPr id="7839" name="Google Shape;7839;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40" name="Google Shape;7840;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6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8"/>
            <p:cNvGrpSpPr/>
            <p:nvPr/>
          </p:nvGrpSpPr>
          <p:grpSpPr>
            <a:xfrm>
              <a:off x="1381910" y="1194219"/>
              <a:ext cx="588341" cy="121177"/>
              <a:chOff x="1381910" y="1194219"/>
              <a:chExt cx="588341" cy="121177"/>
            </a:xfrm>
          </p:grpSpPr>
          <p:grpSp>
            <p:nvGrpSpPr>
              <p:cNvPr id="7843" name="Google Shape;7843;p68"/>
              <p:cNvGrpSpPr/>
              <p:nvPr/>
            </p:nvGrpSpPr>
            <p:grpSpPr>
              <a:xfrm rot="10800000">
                <a:off x="1381910" y="1194319"/>
                <a:ext cx="27175" cy="121077"/>
                <a:chOff x="2070100" y="2563700"/>
                <a:chExt cx="92400" cy="411825"/>
              </a:xfrm>
            </p:grpSpPr>
            <p:cxnSp>
              <p:nvCxnSpPr>
                <p:cNvPr id="7844" name="Google Shape;7844;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45" name="Google Shape;7845;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6" name="Google Shape;7846;p6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68"/>
            <p:cNvGrpSpPr/>
            <p:nvPr/>
          </p:nvGrpSpPr>
          <p:grpSpPr>
            <a:xfrm>
              <a:off x="2532079" y="1194219"/>
              <a:ext cx="704927" cy="121177"/>
              <a:chOff x="2532079" y="1194219"/>
              <a:chExt cx="704927" cy="121177"/>
            </a:xfrm>
          </p:grpSpPr>
          <p:grpSp>
            <p:nvGrpSpPr>
              <p:cNvPr id="7848" name="Google Shape;7848;p68"/>
              <p:cNvGrpSpPr/>
              <p:nvPr/>
            </p:nvGrpSpPr>
            <p:grpSpPr>
              <a:xfrm rot="10800000">
                <a:off x="2532079" y="1194319"/>
                <a:ext cx="27175" cy="121077"/>
                <a:chOff x="2070100" y="2563700"/>
                <a:chExt cx="92400" cy="411825"/>
              </a:xfrm>
            </p:grpSpPr>
            <p:cxnSp>
              <p:nvCxnSpPr>
                <p:cNvPr id="7849" name="Google Shape;7849;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50" name="Google Shape;7850;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1" name="Google Shape;7851;p6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2" name="Google Shape;7852;p68"/>
          <p:cNvGrpSpPr/>
          <p:nvPr/>
        </p:nvGrpSpPr>
        <p:grpSpPr>
          <a:xfrm>
            <a:off x="3525467" y="3875150"/>
            <a:ext cx="1567778" cy="491677"/>
            <a:chOff x="5194708" y="3484366"/>
            <a:chExt cx="3148148" cy="987304"/>
          </a:xfrm>
        </p:grpSpPr>
        <p:grpSp>
          <p:nvGrpSpPr>
            <p:cNvPr id="7853" name="Google Shape;7853;p68"/>
            <p:cNvGrpSpPr/>
            <p:nvPr/>
          </p:nvGrpSpPr>
          <p:grpSpPr>
            <a:xfrm>
              <a:off x="7531521" y="3484366"/>
              <a:ext cx="811335" cy="987304"/>
              <a:chOff x="3379425" y="1617275"/>
              <a:chExt cx="1090650" cy="1327200"/>
            </a:xfrm>
          </p:grpSpPr>
          <p:sp>
            <p:nvSpPr>
              <p:cNvPr id="7854" name="Google Shape;7854;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68"/>
            <p:cNvGrpSpPr/>
            <p:nvPr/>
          </p:nvGrpSpPr>
          <p:grpSpPr>
            <a:xfrm>
              <a:off x="6752546" y="3484366"/>
              <a:ext cx="811428" cy="987304"/>
              <a:chOff x="2332275" y="1617275"/>
              <a:chExt cx="1090775" cy="1327200"/>
            </a:xfrm>
          </p:grpSpPr>
          <p:sp>
            <p:nvSpPr>
              <p:cNvPr id="7858" name="Google Shape;7858;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68"/>
            <p:cNvGrpSpPr/>
            <p:nvPr/>
          </p:nvGrpSpPr>
          <p:grpSpPr>
            <a:xfrm>
              <a:off x="5973664" y="3484366"/>
              <a:ext cx="811335" cy="987304"/>
              <a:chOff x="1285250" y="1617275"/>
              <a:chExt cx="1090650" cy="1327200"/>
            </a:xfrm>
          </p:grpSpPr>
          <p:sp>
            <p:nvSpPr>
              <p:cNvPr id="7862" name="Google Shape;7862;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68"/>
            <p:cNvGrpSpPr/>
            <p:nvPr/>
          </p:nvGrpSpPr>
          <p:grpSpPr>
            <a:xfrm>
              <a:off x="5194708" y="3484366"/>
              <a:ext cx="811409" cy="987304"/>
              <a:chOff x="238125" y="1617275"/>
              <a:chExt cx="1090750" cy="1327200"/>
            </a:xfrm>
          </p:grpSpPr>
          <p:sp>
            <p:nvSpPr>
              <p:cNvPr id="7866" name="Google Shape;7866;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9" name="Google Shape;7869;p68"/>
          <p:cNvGrpSpPr/>
          <p:nvPr/>
        </p:nvGrpSpPr>
        <p:grpSpPr>
          <a:xfrm>
            <a:off x="3486076" y="3355561"/>
            <a:ext cx="1616964" cy="346256"/>
            <a:chOff x="1808063" y="4294338"/>
            <a:chExt cx="3370782" cy="721817"/>
          </a:xfrm>
        </p:grpSpPr>
        <p:sp>
          <p:nvSpPr>
            <p:cNvPr id="7870" name="Google Shape;7870;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68"/>
          <p:cNvGrpSpPr/>
          <p:nvPr/>
        </p:nvGrpSpPr>
        <p:grpSpPr>
          <a:xfrm>
            <a:off x="764288" y="3641590"/>
            <a:ext cx="1295882" cy="646587"/>
            <a:chOff x="834100" y="3642869"/>
            <a:chExt cx="1259483" cy="628426"/>
          </a:xfrm>
        </p:grpSpPr>
        <p:sp>
          <p:nvSpPr>
            <p:cNvPr id="7881" name="Google Shape;7881;p6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6" name="Google Shape;7906;p68"/>
            <p:cNvGrpSpPr/>
            <p:nvPr/>
          </p:nvGrpSpPr>
          <p:grpSpPr>
            <a:xfrm>
              <a:off x="1360364" y="3847835"/>
              <a:ext cx="208119" cy="224359"/>
              <a:chOff x="1360769" y="3847100"/>
              <a:chExt cx="208119" cy="224359"/>
            </a:xfrm>
          </p:grpSpPr>
          <p:sp>
            <p:nvSpPr>
              <p:cNvPr id="7907" name="Google Shape;7907;p6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7" name="Google Shape;7927;p6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8"/>
          <p:cNvGrpSpPr/>
          <p:nvPr/>
        </p:nvGrpSpPr>
        <p:grpSpPr>
          <a:xfrm rot="5400000">
            <a:off x="5977401" y="3438087"/>
            <a:ext cx="164064" cy="1414916"/>
            <a:chOff x="4428249" y="1369375"/>
            <a:chExt cx="36905" cy="429569"/>
          </a:xfrm>
        </p:grpSpPr>
        <p:sp>
          <p:nvSpPr>
            <p:cNvPr id="7942" name="Google Shape;7942;p6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8"/>
          <p:cNvGrpSpPr/>
          <p:nvPr/>
        </p:nvGrpSpPr>
        <p:grpSpPr>
          <a:xfrm rot="10800000" flipH="1">
            <a:off x="5349830" y="3026630"/>
            <a:ext cx="1419207" cy="24808"/>
            <a:chOff x="219558" y="4738465"/>
            <a:chExt cx="5852400" cy="102300"/>
          </a:xfrm>
        </p:grpSpPr>
        <p:cxnSp>
          <p:nvCxnSpPr>
            <p:cNvPr id="7975" name="Google Shape;7975;p6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976" name="Google Shape;7976;p6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8"/>
          <p:cNvGrpSpPr/>
          <p:nvPr/>
        </p:nvGrpSpPr>
        <p:grpSpPr>
          <a:xfrm>
            <a:off x="5361148" y="3399694"/>
            <a:ext cx="1396570" cy="385016"/>
            <a:chOff x="5286284" y="2966544"/>
            <a:chExt cx="1396570" cy="385016"/>
          </a:xfrm>
        </p:grpSpPr>
        <p:cxnSp>
          <p:nvCxnSpPr>
            <p:cNvPr id="7982" name="Google Shape;7982;p6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983" name="Google Shape;7983;p6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984" name="Google Shape;7984;p68"/>
            <p:cNvGrpSpPr/>
            <p:nvPr/>
          </p:nvGrpSpPr>
          <p:grpSpPr>
            <a:xfrm>
              <a:off x="5287688" y="3173364"/>
              <a:ext cx="1395166" cy="74100"/>
              <a:chOff x="5287688" y="3173364"/>
              <a:chExt cx="1395166" cy="74100"/>
            </a:xfrm>
          </p:grpSpPr>
          <p:cxnSp>
            <p:nvCxnSpPr>
              <p:cNvPr id="7985" name="Google Shape;7985;p6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986" name="Google Shape;7986;p6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987" name="Google Shape;7987;p6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88" name="Google Shape;7988;p6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89" name="Google Shape;7989;p6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90" name="Google Shape;7990;p6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91" name="Google Shape;7991;p6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92" name="Google Shape;7992;p6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993" name="Google Shape;7993;p6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994" name="Google Shape;7994;p68"/>
          <p:cNvGrpSpPr/>
          <p:nvPr/>
        </p:nvGrpSpPr>
        <p:grpSpPr>
          <a:xfrm>
            <a:off x="2047214" y="1818470"/>
            <a:ext cx="1182276" cy="662027"/>
            <a:chOff x="2029517" y="1732295"/>
            <a:chExt cx="1149068" cy="643432"/>
          </a:xfrm>
        </p:grpSpPr>
        <p:grpSp>
          <p:nvGrpSpPr>
            <p:cNvPr id="7995" name="Google Shape;7995;p68"/>
            <p:cNvGrpSpPr/>
            <p:nvPr/>
          </p:nvGrpSpPr>
          <p:grpSpPr>
            <a:xfrm>
              <a:off x="2708660" y="1746937"/>
              <a:ext cx="455427" cy="244429"/>
              <a:chOff x="2700693" y="1746937"/>
              <a:chExt cx="455427" cy="244429"/>
            </a:xfrm>
          </p:grpSpPr>
          <p:grpSp>
            <p:nvGrpSpPr>
              <p:cNvPr id="7996" name="Google Shape;7996;p68"/>
              <p:cNvGrpSpPr/>
              <p:nvPr/>
            </p:nvGrpSpPr>
            <p:grpSpPr>
              <a:xfrm>
                <a:off x="2905682" y="1782817"/>
                <a:ext cx="250438" cy="208549"/>
                <a:chOff x="2905682" y="1782817"/>
                <a:chExt cx="250438" cy="208549"/>
              </a:xfrm>
            </p:grpSpPr>
            <p:cxnSp>
              <p:nvCxnSpPr>
                <p:cNvPr id="7997" name="Google Shape;7997;p6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98" name="Google Shape;7998;p6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68"/>
              <p:cNvGrpSpPr/>
              <p:nvPr/>
            </p:nvGrpSpPr>
            <p:grpSpPr>
              <a:xfrm>
                <a:off x="2700693" y="1746937"/>
                <a:ext cx="449967" cy="72374"/>
                <a:chOff x="2700693" y="1746937"/>
                <a:chExt cx="449967" cy="72374"/>
              </a:xfrm>
            </p:grpSpPr>
            <p:cxnSp>
              <p:nvCxnSpPr>
                <p:cNvPr id="8000" name="Google Shape;8000;p6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01" name="Google Shape;8001;p6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2" name="Google Shape;8002;p68"/>
            <p:cNvGrpSpPr/>
            <p:nvPr/>
          </p:nvGrpSpPr>
          <p:grpSpPr>
            <a:xfrm>
              <a:off x="2029517" y="1732295"/>
              <a:ext cx="1149068" cy="643432"/>
              <a:chOff x="2029517" y="1732295"/>
              <a:chExt cx="1149068" cy="643432"/>
            </a:xfrm>
          </p:grpSpPr>
          <p:grpSp>
            <p:nvGrpSpPr>
              <p:cNvPr id="8003" name="Google Shape;8003;p68"/>
              <p:cNvGrpSpPr/>
              <p:nvPr/>
            </p:nvGrpSpPr>
            <p:grpSpPr>
              <a:xfrm>
                <a:off x="2703618" y="2103152"/>
                <a:ext cx="474966" cy="260017"/>
                <a:chOff x="2703618" y="2103152"/>
                <a:chExt cx="474966" cy="260017"/>
              </a:xfrm>
            </p:grpSpPr>
            <p:grpSp>
              <p:nvGrpSpPr>
                <p:cNvPr id="8004" name="Google Shape;8004;p68"/>
                <p:cNvGrpSpPr/>
                <p:nvPr/>
              </p:nvGrpSpPr>
              <p:grpSpPr>
                <a:xfrm>
                  <a:off x="2703618" y="2290640"/>
                  <a:ext cx="450291" cy="72529"/>
                  <a:chOff x="2703618" y="2290640"/>
                  <a:chExt cx="450291" cy="72529"/>
                </a:xfrm>
              </p:grpSpPr>
              <p:cxnSp>
                <p:nvCxnSpPr>
                  <p:cNvPr id="8005" name="Google Shape;8005;p6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06" name="Google Shape;8006;p6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68"/>
                <p:cNvGrpSpPr/>
                <p:nvPr/>
              </p:nvGrpSpPr>
              <p:grpSpPr>
                <a:xfrm>
                  <a:off x="2908607" y="2103152"/>
                  <a:ext cx="269977" cy="223538"/>
                  <a:chOff x="2908607" y="2103152"/>
                  <a:chExt cx="269977" cy="223538"/>
                </a:xfrm>
              </p:grpSpPr>
              <p:cxnSp>
                <p:nvCxnSpPr>
                  <p:cNvPr id="8008" name="Google Shape;8008;p6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09" name="Google Shape;8009;p6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0" name="Google Shape;8010;p68"/>
              <p:cNvGrpSpPr/>
              <p:nvPr/>
            </p:nvGrpSpPr>
            <p:grpSpPr>
              <a:xfrm>
                <a:off x="2029517" y="1732295"/>
                <a:ext cx="685827" cy="643432"/>
                <a:chOff x="2029517" y="1732295"/>
                <a:chExt cx="685827" cy="643432"/>
              </a:xfrm>
            </p:grpSpPr>
            <p:sp>
              <p:nvSpPr>
                <p:cNvPr id="8011" name="Google Shape;8011;p6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2" name="Google Shape;8012;p68"/>
                <p:cNvGrpSpPr/>
                <p:nvPr/>
              </p:nvGrpSpPr>
              <p:grpSpPr>
                <a:xfrm>
                  <a:off x="2158948" y="1732295"/>
                  <a:ext cx="556396" cy="333108"/>
                  <a:chOff x="2158948" y="1732295"/>
                  <a:chExt cx="556396" cy="333108"/>
                </a:xfrm>
              </p:grpSpPr>
              <p:cxnSp>
                <p:nvCxnSpPr>
                  <p:cNvPr id="8013" name="Google Shape;8013;p6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14" name="Google Shape;8014;p6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8"/>
                <p:cNvGrpSpPr/>
                <p:nvPr/>
              </p:nvGrpSpPr>
              <p:grpSpPr>
                <a:xfrm>
                  <a:off x="2159908" y="2065057"/>
                  <a:ext cx="550884" cy="310670"/>
                  <a:chOff x="2159908" y="2065057"/>
                  <a:chExt cx="550884" cy="310670"/>
                </a:xfrm>
              </p:grpSpPr>
              <p:cxnSp>
                <p:nvCxnSpPr>
                  <p:cNvPr id="8016" name="Google Shape;8016;p6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17" name="Google Shape;8017;p6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018" name="Google Shape;8018;p68"/>
          <p:cNvGrpSpPr/>
          <p:nvPr/>
        </p:nvGrpSpPr>
        <p:grpSpPr>
          <a:xfrm>
            <a:off x="732462" y="1766083"/>
            <a:ext cx="962651" cy="810058"/>
            <a:chOff x="844912" y="1681380"/>
            <a:chExt cx="935611" cy="787305"/>
          </a:xfrm>
        </p:grpSpPr>
        <p:grpSp>
          <p:nvGrpSpPr>
            <p:cNvPr id="8019" name="Google Shape;8019;p68"/>
            <p:cNvGrpSpPr/>
            <p:nvPr/>
          </p:nvGrpSpPr>
          <p:grpSpPr>
            <a:xfrm>
              <a:off x="844912" y="1819635"/>
              <a:ext cx="329836" cy="510016"/>
              <a:chOff x="844912" y="1819635"/>
              <a:chExt cx="329836" cy="510016"/>
            </a:xfrm>
          </p:grpSpPr>
          <p:sp>
            <p:nvSpPr>
              <p:cNvPr id="8020" name="Google Shape;8020;p6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68"/>
            <p:cNvGrpSpPr/>
            <p:nvPr/>
          </p:nvGrpSpPr>
          <p:grpSpPr>
            <a:xfrm>
              <a:off x="1284601" y="2158168"/>
              <a:ext cx="495923" cy="310517"/>
              <a:chOff x="1284601" y="2158168"/>
              <a:chExt cx="495923" cy="310517"/>
            </a:xfrm>
          </p:grpSpPr>
          <p:sp>
            <p:nvSpPr>
              <p:cNvPr id="8027" name="Google Shape;8027;p6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8" name="Google Shape;8028;p68"/>
              <p:cNvGrpSpPr/>
              <p:nvPr/>
            </p:nvGrpSpPr>
            <p:grpSpPr>
              <a:xfrm>
                <a:off x="1507666" y="2158168"/>
                <a:ext cx="272858" cy="310517"/>
                <a:chOff x="1507666" y="2158168"/>
                <a:chExt cx="272858" cy="310517"/>
              </a:xfrm>
            </p:grpSpPr>
            <p:grpSp>
              <p:nvGrpSpPr>
                <p:cNvPr id="8029" name="Google Shape;8029;p68"/>
                <p:cNvGrpSpPr/>
                <p:nvPr/>
              </p:nvGrpSpPr>
              <p:grpSpPr>
                <a:xfrm>
                  <a:off x="1507666" y="2176104"/>
                  <a:ext cx="166395" cy="273149"/>
                  <a:chOff x="1507666" y="2176104"/>
                  <a:chExt cx="166395" cy="273149"/>
                </a:xfrm>
              </p:grpSpPr>
              <p:sp>
                <p:nvSpPr>
                  <p:cNvPr id="8030" name="Google Shape;8030;p6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7" name="Google Shape;8037;p6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9" name="Google Shape;8039;p68"/>
            <p:cNvGrpSpPr/>
            <p:nvPr/>
          </p:nvGrpSpPr>
          <p:grpSpPr>
            <a:xfrm>
              <a:off x="1284601" y="1681380"/>
              <a:ext cx="495923" cy="310517"/>
              <a:chOff x="1284601" y="1681380"/>
              <a:chExt cx="495923" cy="310517"/>
            </a:xfrm>
          </p:grpSpPr>
          <p:sp>
            <p:nvSpPr>
              <p:cNvPr id="8040" name="Google Shape;8040;p6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1" name="Google Shape;8041;p68"/>
              <p:cNvGrpSpPr/>
              <p:nvPr/>
            </p:nvGrpSpPr>
            <p:grpSpPr>
              <a:xfrm>
                <a:off x="1507666" y="1681380"/>
                <a:ext cx="272858" cy="310517"/>
                <a:chOff x="1507666" y="1681380"/>
                <a:chExt cx="272858" cy="310517"/>
              </a:xfrm>
            </p:grpSpPr>
            <p:grpSp>
              <p:nvGrpSpPr>
                <p:cNvPr id="8042" name="Google Shape;8042;p68"/>
                <p:cNvGrpSpPr/>
                <p:nvPr/>
              </p:nvGrpSpPr>
              <p:grpSpPr>
                <a:xfrm>
                  <a:off x="1507666" y="1700120"/>
                  <a:ext cx="166395" cy="272984"/>
                  <a:chOff x="1507666" y="1700120"/>
                  <a:chExt cx="166395" cy="272984"/>
                </a:xfrm>
              </p:grpSpPr>
              <p:sp>
                <p:nvSpPr>
                  <p:cNvPr id="8043" name="Google Shape;8043;p6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0" name="Google Shape;8050;p6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52" name="Google Shape;8052;p68"/>
          <p:cNvGrpSpPr/>
          <p:nvPr/>
        </p:nvGrpSpPr>
        <p:grpSpPr>
          <a:xfrm>
            <a:off x="6841403" y="2533512"/>
            <a:ext cx="1622269" cy="552443"/>
            <a:chOff x="6894650" y="2574740"/>
            <a:chExt cx="1445100" cy="492111"/>
          </a:xfrm>
        </p:grpSpPr>
        <p:sp>
          <p:nvSpPr>
            <p:cNvPr id="8053" name="Google Shape;8053;p6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58" name="Google Shape;8058;p6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059" name="Google Shape;8059;p68"/>
          <p:cNvGrpSpPr/>
          <p:nvPr/>
        </p:nvGrpSpPr>
        <p:grpSpPr>
          <a:xfrm>
            <a:off x="6860946" y="3907768"/>
            <a:ext cx="1583206" cy="475705"/>
            <a:chOff x="6953919" y="3907920"/>
            <a:chExt cx="1377300" cy="475705"/>
          </a:xfrm>
        </p:grpSpPr>
        <p:cxnSp>
          <p:nvCxnSpPr>
            <p:cNvPr id="8060" name="Google Shape;8060;p6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61" name="Google Shape;8061;p6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062" name="Google Shape;8062;p6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63" name="Google Shape;8063;p6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064" name="Google Shape;8064;p6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065" name="Google Shape;8065;p68"/>
          <p:cNvGrpSpPr/>
          <p:nvPr/>
        </p:nvGrpSpPr>
        <p:grpSpPr>
          <a:xfrm>
            <a:off x="2364534" y="2668913"/>
            <a:ext cx="836286" cy="824529"/>
            <a:chOff x="2389399" y="2595741"/>
            <a:chExt cx="812796" cy="801369"/>
          </a:xfrm>
        </p:grpSpPr>
        <p:grpSp>
          <p:nvGrpSpPr>
            <p:cNvPr id="8066" name="Google Shape;8066;p68"/>
            <p:cNvGrpSpPr/>
            <p:nvPr/>
          </p:nvGrpSpPr>
          <p:grpSpPr>
            <a:xfrm>
              <a:off x="2492145" y="2881565"/>
              <a:ext cx="607300" cy="229751"/>
              <a:chOff x="2492145" y="2881565"/>
              <a:chExt cx="607300" cy="229751"/>
            </a:xfrm>
          </p:grpSpPr>
          <p:sp>
            <p:nvSpPr>
              <p:cNvPr id="8067" name="Google Shape;8067;p6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68"/>
            <p:cNvGrpSpPr/>
            <p:nvPr/>
          </p:nvGrpSpPr>
          <p:grpSpPr>
            <a:xfrm>
              <a:off x="2389399" y="2595741"/>
              <a:ext cx="812796" cy="296825"/>
              <a:chOff x="2389399" y="2595741"/>
              <a:chExt cx="812796" cy="296825"/>
            </a:xfrm>
          </p:grpSpPr>
          <p:grpSp>
            <p:nvGrpSpPr>
              <p:cNvPr id="8071" name="Google Shape;8071;p68"/>
              <p:cNvGrpSpPr/>
              <p:nvPr/>
            </p:nvGrpSpPr>
            <p:grpSpPr>
              <a:xfrm>
                <a:off x="2389399" y="2595741"/>
                <a:ext cx="363638" cy="296825"/>
                <a:chOff x="2389399" y="2595741"/>
                <a:chExt cx="363638" cy="296825"/>
              </a:xfrm>
            </p:grpSpPr>
            <p:grpSp>
              <p:nvGrpSpPr>
                <p:cNvPr id="8072" name="Google Shape;8072;p68"/>
                <p:cNvGrpSpPr/>
                <p:nvPr/>
              </p:nvGrpSpPr>
              <p:grpSpPr>
                <a:xfrm>
                  <a:off x="2493852" y="2794333"/>
                  <a:ext cx="259185" cy="98232"/>
                  <a:chOff x="2493852" y="2794333"/>
                  <a:chExt cx="259185" cy="98232"/>
                </a:xfrm>
              </p:grpSpPr>
              <p:sp>
                <p:nvSpPr>
                  <p:cNvPr id="8073" name="Google Shape;8073;p6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8"/>
                <p:cNvGrpSpPr/>
                <p:nvPr/>
              </p:nvGrpSpPr>
              <p:grpSpPr>
                <a:xfrm>
                  <a:off x="2389399" y="2595741"/>
                  <a:ext cx="224343" cy="182054"/>
                  <a:chOff x="2389399" y="2595741"/>
                  <a:chExt cx="224343" cy="182054"/>
                </a:xfrm>
              </p:grpSpPr>
              <p:sp>
                <p:nvSpPr>
                  <p:cNvPr id="8077" name="Google Shape;8077;p6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9" name="Google Shape;8079;p68"/>
              <p:cNvGrpSpPr/>
              <p:nvPr/>
            </p:nvGrpSpPr>
            <p:grpSpPr>
              <a:xfrm>
                <a:off x="2683630" y="2595741"/>
                <a:ext cx="224334" cy="296825"/>
                <a:chOff x="2683630" y="2595741"/>
                <a:chExt cx="224334" cy="296825"/>
              </a:xfrm>
            </p:grpSpPr>
            <p:grpSp>
              <p:nvGrpSpPr>
                <p:cNvPr id="8080" name="Google Shape;8080;p68"/>
                <p:cNvGrpSpPr/>
                <p:nvPr/>
              </p:nvGrpSpPr>
              <p:grpSpPr>
                <a:xfrm>
                  <a:off x="2788083" y="2794333"/>
                  <a:ext cx="15356" cy="98232"/>
                  <a:chOff x="2788083" y="2794333"/>
                  <a:chExt cx="15356" cy="98232"/>
                </a:xfrm>
              </p:grpSpPr>
              <p:sp>
                <p:nvSpPr>
                  <p:cNvPr id="8081" name="Google Shape;8081;p6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68"/>
                <p:cNvGrpSpPr/>
                <p:nvPr/>
              </p:nvGrpSpPr>
              <p:grpSpPr>
                <a:xfrm>
                  <a:off x="2683630" y="2595741"/>
                  <a:ext cx="224334" cy="182054"/>
                  <a:chOff x="2683630" y="2595741"/>
                  <a:chExt cx="224334" cy="182054"/>
                </a:xfrm>
              </p:grpSpPr>
              <p:sp>
                <p:nvSpPr>
                  <p:cNvPr id="8085" name="Google Shape;8085;p6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7" name="Google Shape;8087;p68"/>
              <p:cNvGrpSpPr/>
              <p:nvPr/>
            </p:nvGrpSpPr>
            <p:grpSpPr>
              <a:xfrm>
                <a:off x="2838475" y="2595741"/>
                <a:ext cx="363719" cy="296825"/>
                <a:chOff x="2838475" y="2595741"/>
                <a:chExt cx="363719" cy="296825"/>
              </a:xfrm>
            </p:grpSpPr>
            <p:grpSp>
              <p:nvGrpSpPr>
                <p:cNvPr id="8088" name="Google Shape;8088;p68"/>
                <p:cNvGrpSpPr/>
                <p:nvPr/>
              </p:nvGrpSpPr>
              <p:grpSpPr>
                <a:xfrm>
                  <a:off x="2838475" y="2794333"/>
                  <a:ext cx="259185" cy="98232"/>
                  <a:chOff x="2838475" y="2794333"/>
                  <a:chExt cx="259185" cy="98232"/>
                </a:xfrm>
              </p:grpSpPr>
              <p:sp>
                <p:nvSpPr>
                  <p:cNvPr id="8089" name="Google Shape;8089;p6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8"/>
                <p:cNvGrpSpPr/>
                <p:nvPr/>
              </p:nvGrpSpPr>
              <p:grpSpPr>
                <a:xfrm>
                  <a:off x="2977852" y="2595741"/>
                  <a:ext cx="224343" cy="182054"/>
                  <a:chOff x="2977852" y="2595741"/>
                  <a:chExt cx="224343" cy="182054"/>
                </a:xfrm>
              </p:grpSpPr>
              <p:sp>
                <p:nvSpPr>
                  <p:cNvPr id="8093" name="Google Shape;8093;p6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95" name="Google Shape;8095;p68"/>
            <p:cNvGrpSpPr/>
            <p:nvPr/>
          </p:nvGrpSpPr>
          <p:grpSpPr>
            <a:xfrm>
              <a:off x="2389399" y="3100241"/>
              <a:ext cx="812796" cy="296869"/>
              <a:chOff x="2389399" y="3100241"/>
              <a:chExt cx="812796" cy="296869"/>
            </a:xfrm>
          </p:grpSpPr>
          <p:grpSp>
            <p:nvGrpSpPr>
              <p:cNvPr id="8096" name="Google Shape;8096;p68"/>
              <p:cNvGrpSpPr/>
              <p:nvPr/>
            </p:nvGrpSpPr>
            <p:grpSpPr>
              <a:xfrm>
                <a:off x="2683630" y="3100241"/>
                <a:ext cx="224334" cy="296869"/>
                <a:chOff x="2683630" y="3100241"/>
                <a:chExt cx="224334" cy="296869"/>
              </a:xfrm>
            </p:grpSpPr>
            <p:grpSp>
              <p:nvGrpSpPr>
                <p:cNvPr id="8097" name="Google Shape;8097;p68"/>
                <p:cNvGrpSpPr/>
                <p:nvPr/>
              </p:nvGrpSpPr>
              <p:grpSpPr>
                <a:xfrm>
                  <a:off x="2788083" y="3100241"/>
                  <a:ext cx="15356" cy="98237"/>
                  <a:chOff x="2788083" y="3100241"/>
                  <a:chExt cx="15356" cy="98237"/>
                </a:xfrm>
              </p:grpSpPr>
              <p:sp>
                <p:nvSpPr>
                  <p:cNvPr id="8098" name="Google Shape;8098;p6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68"/>
                <p:cNvGrpSpPr/>
                <p:nvPr/>
              </p:nvGrpSpPr>
              <p:grpSpPr>
                <a:xfrm>
                  <a:off x="2683630" y="3215065"/>
                  <a:ext cx="224334" cy="182045"/>
                  <a:chOff x="2683630" y="3215065"/>
                  <a:chExt cx="224334" cy="182045"/>
                </a:xfrm>
              </p:grpSpPr>
              <p:sp>
                <p:nvSpPr>
                  <p:cNvPr id="8102" name="Google Shape;8102;p6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04" name="Google Shape;8104;p68"/>
              <p:cNvGrpSpPr/>
              <p:nvPr/>
            </p:nvGrpSpPr>
            <p:grpSpPr>
              <a:xfrm>
                <a:off x="2389399" y="3100241"/>
                <a:ext cx="363638" cy="296869"/>
                <a:chOff x="2389399" y="3100241"/>
                <a:chExt cx="363638" cy="296869"/>
              </a:xfrm>
            </p:grpSpPr>
            <p:grpSp>
              <p:nvGrpSpPr>
                <p:cNvPr id="8105" name="Google Shape;8105;p68"/>
                <p:cNvGrpSpPr/>
                <p:nvPr/>
              </p:nvGrpSpPr>
              <p:grpSpPr>
                <a:xfrm>
                  <a:off x="2493852" y="3100241"/>
                  <a:ext cx="259185" cy="98237"/>
                  <a:chOff x="2493852" y="3100241"/>
                  <a:chExt cx="259185" cy="98237"/>
                </a:xfrm>
              </p:grpSpPr>
              <p:sp>
                <p:nvSpPr>
                  <p:cNvPr id="8106" name="Google Shape;8106;p6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8"/>
                <p:cNvGrpSpPr/>
                <p:nvPr/>
              </p:nvGrpSpPr>
              <p:grpSpPr>
                <a:xfrm>
                  <a:off x="2389399" y="3215065"/>
                  <a:ext cx="224343" cy="182045"/>
                  <a:chOff x="2389399" y="3215065"/>
                  <a:chExt cx="224343" cy="182045"/>
                </a:xfrm>
              </p:grpSpPr>
              <p:sp>
                <p:nvSpPr>
                  <p:cNvPr id="8110" name="Google Shape;8110;p6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2" name="Google Shape;8112;p68"/>
              <p:cNvGrpSpPr/>
              <p:nvPr/>
            </p:nvGrpSpPr>
            <p:grpSpPr>
              <a:xfrm>
                <a:off x="2838475" y="3100241"/>
                <a:ext cx="363719" cy="296869"/>
                <a:chOff x="2838475" y="3100241"/>
                <a:chExt cx="363719" cy="296869"/>
              </a:xfrm>
            </p:grpSpPr>
            <p:grpSp>
              <p:nvGrpSpPr>
                <p:cNvPr id="8113" name="Google Shape;8113;p68"/>
                <p:cNvGrpSpPr/>
                <p:nvPr/>
              </p:nvGrpSpPr>
              <p:grpSpPr>
                <a:xfrm>
                  <a:off x="2838475" y="3100241"/>
                  <a:ext cx="259185" cy="98237"/>
                  <a:chOff x="2838475" y="3100241"/>
                  <a:chExt cx="259185" cy="98237"/>
                </a:xfrm>
              </p:grpSpPr>
              <p:sp>
                <p:nvSpPr>
                  <p:cNvPr id="8114" name="Google Shape;8114;p6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68"/>
                <p:cNvGrpSpPr/>
                <p:nvPr/>
              </p:nvGrpSpPr>
              <p:grpSpPr>
                <a:xfrm>
                  <a:off x="2977852" y="3215065"/>
                  <a:ext cx="224343" cy="182045"/>
                  <a:chOff x="2977852" y="3215065"/>
                  <a:chExt cx="224343" cy="182045"/>
                </a:xfrm>
              </p:grpSpPr>
              <p:sp>
                <p:nvSpPr>
                  <p:cNvPr id="8118" name="Google Shape;8118;p6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123"/>
        <p:cNvGrpSpPr/>
        <p:nvPr/>
      </p:nvGrpSpPr>
      <p:grpSpPr>
        <a:xfrm>
          <a:off x="0" y="0"/>
          <a:ext cx="0" cy="0"/>
          <a:chOff x="0" y="0"/>
          <a:chExt cx="0" cy="0"/>
        </a:xfrm>
      </p:grpSpPr>
      <p:grpSp>
        <p:nvGrpSpPr>
          <p:cNvPr id="8124" name="Google Shape;8124;p69"/>
          <p:cNvGrpSpPr/>
          <p:nvPr/>
        </p:nvGrpSpPr>
        <p:grpSpPr>
          <a:xfrm>
            <a:off x="718875" y="3363288"/>
            <a:ext cx="2390414" cy="1024800"/>
            <a:chOff x="728925" y="3296613"/>
            <a:chExt cx="2390414" cy="1024800"/>
          </a:xfrm>
        </p:grpSpPr>
        <p:grpSp>
          <p:nvGrpSpPr>
            <p:cNvPr id="8125" name="Google Shape;8125;p69"/>
            <p:cNvGrpSpPr/>
            <p:nvPr/>
          </p:nvGrpSpPr>
          <p:grpSpPr>
            <a:xfrm>
              <a:off x="728925" y="3619800"/>
              <a:ext cx="2390414" cy="500893"/>
              <a:chOff x="728925" y="3619800"/>
              <a:chExt cx="2390414" cy="500893"/>
            </a:xfrm>
          </p:grpSpPr>
          <p:sp>
            <p:nvSpPr>
              <p:cNvPr id="8126" name="Google Shape;8126;p6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27" name="Google Shape;8127;p6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28" name="Google Shape;8128;p69"/>
            <p:cNvGrpSpPr/>
            <p:nvPr/>
          </p:nvGrpSpPr>
          <p:grpSpPr>
            <a:xfrm>
              <a:off x="1348050" y="3296613"/>
              <a:ext cx="1706152" cy="1024800"/>
              <a:chOff x="1348050" y="3296613"/>
              <a:chExt cx="1706152" cy="1024800"/>
            </a:xfrm>
          </p:grpSpPr>
          <p:sp>
            <p:nvSpPr>
              <p:cNvPr id="8129" name="Google Shape;8129;p6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0" name="Google Shape;8130;p6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1" name="Google Shape;8131;p6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2" name="Google Shape;8132;p6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33" name="Google Shape;8133;p6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34" name="Google Shape;8134;p69"/>
            <p:cNvGrpSpPr/>
            <p:nvPr/>
          </p:nvGrpSpPr>
          <p:grpSpPr>
            <a:xfrm>
              <a:off x="1455707" y="3654858"/>
              <a:ext cx="1491150" cy="417657"/>
              <a:chOff x="1455707" y="3654858"/>
              <a:chExt cx="1491150" cy="417657"/>
            </a:xfrm>
          </p:grpSpPr>
          <p:sp>
            <p:nvSpPr>
              <p:cNvPr id="8135" name="Google Shape;8135;p6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55" name="Google Shape;8155;p69"/>
          <p:cNvGraphicFramePr/>
          <p:nvPr/>
        </p:nvGraphicFramePr>
        <p:xfrm>
          <a:off x="5954575" y="2361200"/>
          <a:ext cx="2504100" cy="868600"/>
        </p:xfrm>
        <a:graphic>
          <a:graphicData uri="http://schemas.openxmlformats.org/drawingml/2006/table">
            <a:tbl>
              <a:tblPr>
                <a:noFill/>
                <a:tableStyleId>{E05797B2-6B4E-4B67-997D-0BCA8723FF61}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156" name="Google Shape;8156;p69"/>
          <p:cNvGrpSpPr/>
          <p:nvPr/>
        </p:nvGrpSpPr>
        <p:grpSpPr>
          <a:xfrm>
            <a:off x="727251" y="1188964"/>
            <a:ext cx="2396505" cy="976502"/>
            <a:chOff x="749309" y="1112739"/>
            <a:chExt cx="2371603" cy="976502"/>
          </a:xfrm>
        </p:grpSpPr>
        <p:grpSp>
          <p:nvGrpSpPr>
            <p:cNvPr id="8157" name="Google Shape;8157;p69"/>
            <p:cNvGrpSpPr/>
            <p:nvPr/>
          </p:nvGrpSpPr>
          <p:grpSpPr>
            <a:xfrm>
              <a:off x="1092126" y="1112739"/>
              <a:ext cx="2028786" cy="975464"/>
              <a:chOff x="1092126" y="1112739"/>
              <a:chExt cx="2028786" cy="975464"/>
            </a:xfrm>
          </p:grpSpPr>
          <p:sp>
            <p:nvSpPr>
              <p:cNvPr id="8158" name="Google Shape;8158;p6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9"/>
            <p:cNvGrpSpPr/>
            <p:nvPr/>
          </p:nvGrpSpPr>
          <p:grpSpPr>
            <a:xfrm>
              <a:off x="749309" y="1112739"/>
              <a:ext cx="314700" cy="975464"/>
              <a:chOff x="749309" y="1112739"/>
              <a:chExt cx="314700" cy="975464"/>
            </a:xfrm>
          </p:grpSpPr>
          <p:sp>
            <p:nvSpPr>
              <p:cNvPr id="8183" name="Google Shape;8183;p6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7" name="Google Shape;8187;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191" name="Google Shape;8191;p69"/>
          <p:cNvGraphicFramePr/>
          <p:nvPr/>
        </p:nvGraphicFramePr>
        <p:xfrm>
          <a:off x="5954600" y="1188950"/>
          <a:ext cx="2504100" cy="976500"/>
        </p:xfrm>
        <a:graphic>
          <a:graphicData uri="http://schemas.openxmlformats.org/drawingml/2006/table">
            <a:tbl>
              <a:tblPr>
                <a:noFill/>
                <a:tableStyleId>{E05797B2-6B4E-4B67-997D-0BCA8723FF61}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192" name="Google Shape;8192;p69"/>
          <p:cNvGraphicFramePr/>
          <p:nvPr/>
        </p:nvGraphicFramePr>
        <p:xfrm>
          <a:off x="3375463" y="2361200"/>
          <a:ext cx="2363400" cy="868575"/>
        </p:xfrm>
        <a:graphic>
          <a:graphicData uri="http://schemas.openxmlformats.org/drawingml/2006/table">
            <a:tbl>
              <a:tblPr>
                <a:noFill/>
                <a:tableStyleId>{E05797B2-6B4E-4B67-997D-0BCA8723FF61}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93" name="Google Shape;8193;p69"/>
          <p:cNvGrpSpPr/>
          <p:nvPr/>
        </p:nvGrpSpPr>
        <p:grpSpPr>
          <a:xfrm>
            <a:off x="3377449" y="3352160"/>
            <a:ext cx="2363377" cy="1047062"/>
            <a:chOff x="3358399" y="3285485"/>
            <a:chExt cx="2363377" cy="1047062"/>
          </a:xfrm>
        </p:grpSpPr>
        <p:grpSp>
          <p:nvGrpSpPr>
            <p:cNvPr id="8194" name="Google Shape;8194;p69"/>
            <p:cNvGrpSpPr/>
            <p:nvPr/>
          </p:nvGrpSpPr>
          <p:grpSpPr>
            <a:xfrm>
              <a:off x="3358412" y="3285485"/>
              <a:ext cx="2363244" cy="139500"/>
              <a:chOff x="3358412" y="3285485"/>
              <a:chExt cx="2363244" cy="139500"/>
            </a:xfrm>
          </p:grpSpPr>
          <p:sp>
            <p:nvSpPr>
              <p:cNvPr id="8195" name="Google Shape;8195;p6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69"/>
            <p:cNvGrpSpPr/>
            <p:nvPr/>
          </p:nvGrpSpPr>
          <p:grpSpPr>
            <a:xfrm>
              <a:off x="3358412" y="3466996"/>
              <a:ext cx="2363244" cy="139500"/>
              <a:chOff x="3358412" y="3466996"/>
              <a:chExt cx="2363244" cy="139500"/>
            </a:xfrm>
          </p:grpSpPr>
          <p:sp>
            <p:nvSpPr>
              <p:cNvPr id="8201" name="Google Shape;8201;p6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69"/>
            <p:cNvGrpSpPr/>
            <p:nvPr/>
          </p:nvGrpSpPr>
          <p:grpSpPr>
            <a:xfrm>
              <a:off x="3358412" y="3648507"/>
              <a:ext cx="2363244" cy="139500"/>
              <a:chOff x="3358412" y="3648507"/>
              <a:chExt cx="2363244" cy="139500"/>
            </a:xfrm>
          </p:grpSpPr>
          <p:sp>
            <p:nvSpPr>
              <p:cNvPr id="8207" name="Google Shape;8207;p6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9"/>
            <p:cNvGrpSpPr/>
            <p:nvPr/>
          </p:nvGrpSpPr>
          <p:grpSpPr>
            <a:xfrm>
              <a:off x="3358412" y="3830018"/>
              <a:ext cx="2363244" cy="139500"/>
              <a:chOff x="3358412" y="3830018"/>
              <a:chExt cx="2363244" cy="139500"/>
            </a:xfrm>
          </p:grpSpPr>
          <p:sp>
            <p:nvSpPr>
              <p:cNvPr id="8213" name="Google Shape;8213;p6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9"/>
            <p:cNvGrpSpPr/>
            <p:nvPr/>
          </p:nvGrpSpPr>
          <p:grpSpPr>
            <a:xfrm>
              <a:off x="3358399" y="4011514"/>
              <a:ext cx="2363377" cy="139537"/>
              <a:chOff x="3294800" y="4134603"/>
              <a:chExt cx="2638876" cy="152400"/>
            </a:xfrm>
          </p:grpSpPr>
          <p:sp>
            <p:nvSpPr>
              <p:cNvPr id="8219" name="Google Shape;8219;p6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9"/>
            <p:cNvGrpSpPr/>
            <p:nvPr/>
          </p:nvGrpSpPr>
          <p:grpSpPr>
            <a:xfrm>
              <a:off x="3358399" y="4193010"/>
              <a:ext cx="2363377" cy="139537"/>
              <a:chOff x="3294800" y="4134603"/>
              <a:chExt cx="2638876" cy="152400"/>
            </a:xfrm>
          </p:grpSpPr>
          <p:sp>
            <p:nvSpPr>
              <p:cNvPr id="8225" name="Google Shape;8225;p6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30" name="Google Shape;8230;p69"/>
          <p:cNvGraphicFramePr/>
          <p:nvPr/>
        </p:nvGraphicFramePr>
        <p:xfrm>
          <a:off x="728250" y="2361200"/>
          <a:ext cx="2369800" cy="889350"/>
        </p:xfrm>
        <a:graphic>
          <a:graphicData uri="http://schemas.openxmlformats.org/drawingml/2006/table">
            <a:tbl>
              <a:tblPr>
                <a:noFill/>
                <a:tableStyleId>{E05797B2-6B4E-4B67-997D-0BCA8723FF61}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31" name="Google Shape;8231;p69"/>
          <p:cNvGrpSpPr/>
          <p:nvPr/>
        </p:nvGrpSpPr>
        <p:grpSpPr>
          <a:xfrm>
            <a:off x="4177919" y="2765014"/>
            <a:ext cx="1302095" cy="60959"/>
            <a:chOff x="3558802" y="4011427"/>
            <a:chExt cx="1866000" cy="111300"/>
          </a:xfrm>
        </p:grpSpPr>
        <p:sp>
          <p:nvSpPr>
            <p:cNvPr id="8232" name="Google Shape;8232;p6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69"/>
          <p:cNvGrpSpPr/>
          <p:nvPr/>
        </p:nvGrpSpPr>
        <p:grpSpPr>
          <a:xfrm>
            <a:off x="4723407" y="3047174"/>
            <a:ext cx="914340" cy="60959"/>
            <a:chOff x="3558802" y="4011427"/>
            <a:chExt cx="1866000" cy="111300"/>
          </a:xfrm>
        </p:grpSpPr>
        <p:sp>
          <p:nvSpPr>
            <p:cNvPr id="8235" name="Google Shape;8235;p6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9"/>
          <p:cNvGrpSpPr/>
          <p:nvPr/>
        </p:nvGrpSpPr>
        <p:grpSpPr>
          <a:xfrm>
            <a:off x="5891249" y="3374972"/>
            <a:ext cx="2519825" cy="1001454"/>
            <a:chOff x="1906114" y="789980"/>
            <a:chExt cx="1487676" cy="606868"/>
          </a:xfrm>
        </p:grpSpPr>
        <p:cxnSp>
          <p:nvCxnSpPr>
            <p:cNvPr id="8238" name="Google Shape;8238;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39" name="Google Shape;8239;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40" name="Google Shape;8240;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241" name="Google Shape;8241;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JANUARY</a:t>
              </a:r>
              <a:endParaRPr sz="300">
                <a:solidFill>
                  <a:srgbClr val="E3E9ED"/>
                </a:solidFill>
              </a:endParaRPr>
            </a:p>
          </p:txBody>
        </p:sp>
        <p:sp>
          <p:nvSpPr>
            <p:cNvPr id="8242" name="Google Shape;8242;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FEBRUARY</a:t>
              </a:r>
              <a:endParaRPr sz="300">
                <a:solidFill>
                  <a:srgbClr val="E3E9ED"/>
                </a:solidFill>
              </a:endParaRPr>
            </a:p>
          </p:txBody>
        </p:sp>
        <p:sp>
          <p:nvSpPr>
            <p:cNvPr id="8243" name="Google Shape;8243;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MARCH</a:t>
              </a:r>
              <a:endParaRPr sz="300">
                <a:solidFill>
                  <a:srgbClr val="E3E9ED"/>
                </a:solidFill>
              </a:endParaRPr>
            </a:p>
          </p:txBody>
        </p:sp>
        <p:sp>
          <p:nvSpPr>
            <p:cNvPr id="8244" name="Google Shape;8244;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APRIL</a:t>
              </a:r>
              <a:endParaRPr sz="300">
                <a:solidFill>
                  <a:srgbClr val="E3E9ED"/>
                </a:solidFill>
              </a:endParaRPr>
            </a:p>
          </p:txBody>
        </p:sp>
        <p:sp>
          <p:nvSpPr>
            <p:cNvPr id="8245" name="Google Shape;8245;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300">
                  <a:solidFill>
                    <a:srgbClr val="E3E9ED"/>
                  </a:solidFill>
                </a:rPr>
                <a:t>PHASE 1</a:t>
              </a:r>
              <a:endParaRPr sz="300">
                <a:solidFill>
                  <a:srgbClr val="E3E9ED"/>
                </a:solidFill>
              </a:endParaRPr>
            </a:p>
          </p:txBody>
        </p:sp>
        <p:sp>
          <p:nvSpPr>
            <p:cNvPr id="8252" name="Google Shape;8252;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8253" name="Google Shape;8253;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8254" name="Google Shape;8254;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9"/>
          <p:cNvGrpSpPr/>
          <p:nvPr/>
        </p:nvGrpSpPr>
        <p:grpSpPr>
          <a:xfrm>
            <a:off x="3372612" y="1159008"/>
            <a:ext cx="2363393" cy="1005865"/>
            <a:chOff x="3292400" y="1193188"/>
            <a:chExt cx="2615240" cy="1131075"/>
          </a:xfrm>
        </p:grpSpPr>
        <p:sp>
          <p:nvSpPr>
            <p:cNvPr id="8256" name="Google Shape;8256;p6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7" name="Google Shape;8257;p6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8" name="Google Shape;8258;p6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JANUARY</a:t>
              </a:r>
              <a:endParaRPr sz="200">
                <a:solidFill>
                  <a:srgbClr val="FFFFFF"/>
                </a:solidFill>
              </a:endParaRPr>
            </a:p>
          </p:txBody>
        </p:sp>
        <p:sp>
          <p:nvSpPr>
            <p:cNvPr id="8259" name="Google Shape;8259;p6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FEBRUARY</a:t>
              </a:r>
              <a:endParaRPr sz="200">
                <a:solidFill>
                  <a:srgbClr val="FFFFFF"/>
                </a:solidFill>
              </a:endParaRPr>
            </a:p>
          </p:txBody>
        </p:sp>
        <p:sp>
          <p:nvSpPr>
            <p:cNvPr id="8260" name="Google Shape;8260;p6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MARCH</a:t>
              </a:r>
              <a:endParaRPr sz="200">
                <a:solidFill>
                  <a:srgbClr val="FFFFFF"/>
                </a:solidFill>
              </a:endParaRPr>
            </a:p>
          </p:txBody>
        </p:sp>
        <p:sp>
          <p:nvSpPr>
            <p:cNvPr id="8261" name="Google Shape;8261;p6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APRIL</a:t>
              </a:r>
              <a:endParaRPr sz="200">
                <a:solidFill>
                  <a:srgbClr val="FFFFFF"/>
                </a:solidFill>
              </a:endParaRPr>
            </a:p>
          </p:txBody>
        </p:sp>
        <p:sp>
          <p:nvSpPr>
            <p:cNvPr id="8262" name="Google Shape;8262;p6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MAY</a:t>
              </a:r>
              <a:endParaRPr sz="200">
                <a:solidFill>
                  <a:srgbClr val="FFFFFF"/>
                </a:solidFill>
              </a:endParaRPr>
            </a:p>
          </p:txBody>
        </p:sp>
        <p:sp>
          <p:nvSpPr>
            <p:cNvPr id="8263" name="Google Shape;8263;p6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JUNE</a:t>
              </a:r>
              <a:endParaRPr sz="200">
                <a:solidFill>
                  <a:srgbClr val="FFFFFF"/>
                </a:solidFill>
              </a:endParaRPr>
            </a:p>
          </p:txBody>
        </p:sp>
        <p:sp>
          <p:nvSpPr>
            <p:cNvPr id="8264" name="Google Shape;8264;p6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1</a:t>
              </a:r>
              <a:endParaRPr sz="200">
                <a:solidFill>
                  <a:srgbClr val="FFFFFF"/>
                </a:solidFill>
              </a:endParaRPr>
            </a:p>
          </p:txBody>
        </p:sp>
        <p:sp>
          <p:nvSpPr>
            <p:cNvPr id="8265" name="Google Shape;8265;p6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2</a:t>
              </a:r>
              <a:endParaRPr sz="200">
                <a:solidFill>
                  <a:srgbClr val="FFFFFF"/>
                </a:solidFill>
              </a:endParaRPr>
            </a:p>
          </p:txBody>
        </p:sp>
        <p:sp>
          <p:nvSpPr>
            <p:cNvPr id="8266" name="Google Shape;8266;p6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8267" name="Google Shape;8267;p6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8268" name="Google Shape;8268;p6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8269" name="Google Shape;8269;p6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8270" name="Google Shape;8270;p69"/>
            <p:cNvGrpSpPr/>
            <p:nvPr/>
          </p:nvGrpSpPr>
          <p:grpSpPr>
            <a:xfrm>
              <a:off x="3748438" y="1378608"/>
              <a:ext cx="2159202" cy="903971"/>
              <a:chOff x="1683525" y="2179850"/>
              <a:chExt cx="4519050" cy="2134525"/>
            </a:xfrm>
          </p:grpSpPr>
          <p:sp>
            <p:nvSpPr>
              <p:cNvPr id="8271" name="Google Shape;8271;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2" name="Google Shape;8272;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3" name="Google Shape;8273;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4" name="Google Shape;8274;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5" name="Google Shape;8275;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6" name="Google Shape;8276;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7" name="Google Shape;8277;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8" name="Google Shape;8278;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9" name="Google Shape;8279;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80" name="Google Shape;8280;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81" name="Google Shape;8281;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82" name="Google Shape;8282;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286"/>
        <p:cNvGrpSpPr/>
        <p:nvPr/>
      </p:nvGrpSpPr>
      <p:grpSpPr>
        <a:xfrm>
          <a:off x="0" y="0"/>
          <a:ext cx="0" cy="0"/>
          <a:chOff x="0" y="0"/>
          <a:chExt cx="0" cy="0"/>
        </a:xfrm>
      </p:grpSpPr>
      <p:grpSp>
        <p:nvGrpSpPr>
          <p:cNvPr id="8287" name="Google Shape;8287;p70"/>
          <p:cNvGrpSpPr/>
          <p:nvPr/>
        </p:nvGrpSpPr>
        <p:grpSpPr>
          <a:xfrm>
            <a:off x="4814684" y="1191441"/>
            <a:ext cx="745431" cy="718863"/>
            <a:chOff x="4249973" y="1201875"/>
            <a:chExt cx="1958568" cy="1888762"/>
          </a:xfrm>
        </p:grpSpPr>
        <p:sp>
          <p:nvSpPr>
            <p:cNvPr id="8288" name="Google Shape;8288;p7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9" name="Google Shape;8289;p70"/>
            <p:cNvGrpSpPr/>
            <p:nvPr/>
          </p:nvGrpSpPr>
          <p:grpSpPr>
            <a:xfrm>
              <a:off x="5853086" y="1789142"/>
              <a:ext cx="355454" cy="1048099"/>
              <a:chOff x="5576108" y="2016725"/>
              <a:chExt cx="565200" cy="1666560"/>
            </a:xfrm>
          </p:grpSpPr>
          <p:sp>
            <p:nvSpPr>
              <p:cNvPr id="8290" name="Google Shape;8290;p7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91" name="Google Shape;8291;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70"/>
            <p:cNvGrpSpPr/>
            <p:nvPr/>
          </p:nvGrpSpPr>
          <p:grpSpPr>
            <a:xfrm>
              <a:off x="4869455" y="2691676"/>
              <a:ext cx="1013897" cy="398961"/>
              <a:chOff x="4012057" y="3451825"/>
              <a:chExt cx="1612175" cy="634379"/>
            </a:xfrm>
          </p:grpSpPr>
          <p:sp>
            <p:nvSpPr>
              <p:cNvPr id="8293" name="Google Shape;8293;p7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94" name="Google Shape;8294;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0"/>
            <p:cNvGrpSpPr/>
            <p:nvPr/>
          </p:nvGrpSpPr>
          <p:grpSpPr>
            <a:xfrm>
              <a:off x="4276937" y="2155961"/>
              <a:ext cx="651965" cy="891358"/>
              <a:chOff x="3069908" y="2599997"/>
              <a:chExt cx="1036675" cy="1417328"/>
            </a:xfrm>
          </p:grpSpPr>
          <p:sp>
            <p:nvSpPr>
              <p:cNvPr id="8296" name="Google Shape;8296;p7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97" name="Google Shape;8297;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70"/>
            <p:cNvGrpSpPr/>
            <p:nvPr/>
          </p:nvGrpSpPr>
          <p:grpSpPr>
            <a:xfrm>
              <a:off x="5054918" y="1201875"/>
              <a:ext cx="999548" cy="602711"/>
              <a:chOff x="4306958" y="1082925"/>
              <a:chExt cx="1589359" cy="958358"/>
            </a:xfrm>
          </p:grpSpPr>
          <p:sp>
            <p:nvSpPr>
              <p:cNvPr id="8299" name="Google Shape;8299;p7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00" name="Google Shape;8300;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0"/>
            <p:cNvGrpSpPr/>
            <p:nvPr/>
          </p:nvGrpSpPr>
          <p:grpSpPr>
            <a:xfrm>
              <a:off x="4249973" y="1303451"/>
              <a:ext cx="799317" cy="841334"/>
              <a:chOff x="3027033" y="1244439"/>
              <a:chExt cx="1270977" cy="1337786"/>
            </a:xfrm>
          </p:grpSpPr>
          <p:sp>
            <p:nvSpPr>
              <p:cNvPr id="8302" name="Google Shape;8302;p7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03" name="Google Shape;8303;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4" name="Google Shape;8304;p70"/>
          <p:cNvGrpSpPr/>
          <p:nvPr/>
        </p:nvGrpSpPr>
        <p:grpSpPr>
          <a:xfrm>
            <a:off x="731057" y="2069890"/>
            <a:ext cx="761767" cy="729896"/>
            <a:chOff x="2657744" y="2337745"/>
            <a:chExt cx="832987" cy="798137"/>
          </a:xfrm>
        </p:grpSpPr>
        <p:sp>
          <p:nvSpPr>
            <p:cNvPr id="8305" name="Google Shape;8305;p7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70"/>
          <p:cNvGrpSpPr/>
          <p:nvPr/>
        </p:nvGrpSpPr>
        <p:grpSpPr>
          <a:xfrm>
            <a:off x="3242022" y="2073097"/>
            <a:ext cx="685569" cy="723586"/>
            <a:chOff x="3398134" y="2057755"/>
            <a:chExt cx="704087" cy="743130"/>
          </a:xfrm>
        </p:grpSpPr>
        <p:grpSp>
          <p:nvGrpSpPr>
            <p:cNvPr id="8312" name="Google Shape;8312;p70"/>
            <p:cNvGrpSpPr/>
            <p:nvPr/>
          </p:nvGrpSpPr>
          <p:grpSpPr>
            <a:xfrm>
              <a:off x="3398134" y="2290183"/>
              <a:ext cx="315300" cy="219900"/>
              <a:chOff x="3398134" y="2290183"/>
              <a:chExt cx="315300" cy="219900"/>
            </a:xfrm>
          </p:grpSpPr>
          <p:sp>
            <p:nvSpPr>
              <p:cNvPr id="8313" name="Google Shape;8313;p7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14" name="Google Shape;8314;p70"/>
              <p:cNvCxnSpPr>
                <a:stCxn id="8313"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315" name="Google Shape;8315;p70"/>
            <p:cNvGrpSpPr/>
            <p:nvPr/>
          </p:nvGrpSpPr>
          <p:grpSpPr>
            <a:xfrm>
              <a:off x="3547823" y="2467358"/>
              <a:ext cx="219900" cy="333527"/>
              <a:chOff x="3547823" y="2467358"/>
              <a:chExt cx="219900" cy="333527"/>
            </a:xfrm>
          </p:grpSpPr>
          <p:sp>
            <p:nvSpPr>
              <p:cNvPr id="8316" name="Google Shape;8316;p7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17" name="Google Shape;8317;p7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318" name="Google Shape;8318;p70"/>
            <p:cNvGrpSpPr/>
            <p:nvPr/>
          </p:nvGrpSpPr>
          <p:grpSpPr>
            <a:xfrm>
              <a:off x="3734138" y="2467358"/>
              <a:ext cx="219900" cy="333527"/>
              <a:chOff x="3734138" y="2467358"/>
              <a:chExt cx="219900" cy="333527"/>
            </a:xfrm>
          </p:grpSpPr>
          <p:sp>
            <p:nvSpPr>
              <p:cNvPr id="8319" name="Google Shape;8319;p7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20" name="Google Shape;8320;p7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321" name="Google Shape;8321;p70"/>
            <p:cNvGrpSpPr/>
            <p:nvPr/>
          </p:nvGrpSpPr>
          <p:grpSpPr>
            <a:xfrm>
              <a:off x="3787560" y="2288011"/>
              <a:ext cx="314661" cy="219900"/>
              <a:chOff x="3787560" y="2288011"/>
              <a:chExt cx="314661" cy="219900"/>
            </a:xfrm>
          </p:grpSpPr>
          <p:sp>
            <p:nvSpPr>
              <p:cNvPr id="8322" name="Google Shape;8322;p7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23" name="Google Shape;8323;p7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324" name="Google Shape;8324;p70"/>
            <p:cNvGrpSpPr/>
            <p:nvPr/>
          </p:nvGrpSpPr>
          <p:grpSpPr>
            <a:xfrm>
              <a:off x="3637290" y="2057755"/>
              <a:ext cx="219900" cy="335499"/>
              <a:chOff x="3637290" y="2057755"/>
              <a:chExt cx="219900" cy="335499"/>
            </a:xfrm>
          </p:grpSpPr>
          <p:sp>
            <p:nvSpPr>
              <p:cNvPr id="8325" name="Google Shape;8325;p7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326" name="Google Shape;8326;p7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327" name="Google Shape;8327;p70"/>
          <p:cNvGrpSpPr/>
          <p:nvPr/>
        </p:nvGrpSpPr>
        <p:grpSpPr>
          <a:xfrm>
            <a:off x="4917244" y="2079792"/>
            <a:ext cx="710153" cy="710153"/>
            <a:chOff x="5007123" y="2079403"/>
            <a:chExt cx="687600" cy="687600"/>
          </a:xfrm>
        </p:grpSpPr>
        <p:sp>
          <p:nvSpPr>
            <p:cNvPr id="8328" name="Google Shape;8328;p7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0"/>
          <p:cNvGrpSpPr/>
          <p:nvPr/>
        </p:nvGrpSpPr>
        <p:grpSpPr>
          <a:xfrm>
            <a:off x="5726681" y="2074299"/>
            <a:ext cx="720998" cy="721183"/>
            <a:chOff x="5797446" y="2063053"/>
            <a:chExt cx="698100" cy="698280"/>
          </a:xfrm>
        </p:grpSpPr>
        <p:sp>
          <p:nvSpPr>
            <p:cNvPr id="8333" name="Google Shape;8333;p7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70"/>
          <p:cNvGrpSpPr/>
          <p:nvPr/>
        </p:nvGrpSpPr>
        <p:grpSpPr>
          <a:xfrm>
            <a:off x="8171828" y="3719904"/>
            <a:ext cx="280585" cy="673164"/>
            <a:chOff x="8075075" y="3754290"/>
            <a:chExt cx="255612" cy="613194"/>
          </a:xfrm>
        </p:grpSpPr>
        <p:grpSp>
          <p:nvGrpSpPr>
            <p:cNvPr id="8338" name="Google Shape;8338;p70"/>
            <p:cNvGrpSpPr/>
            <p:nvPr/>
          </p:nvGrpSpPr>
          <p:grpSpPr>
            <a:xfrm>
              <a:off x="8075075" y="3754290"/>
              <a:ext cx="255612" cy="613194"/>
              <a:chOff x="8075075" y="3754290"/>
              <a:chExt cx="255612" cy="613194"/>
            </a:xfrm>
          </p:grpSpPr>
          <p:sp>
            <p:nvSpPr>
              <p:cNvPr id="8339" name="Google Shape;8339;p7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1" name="Google Shape;8341;p7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70"/>
          <p:cNvGrpSpPr/>
          <p:nvPr/>
        </p:nvGrpSpPr>
        <p:grpSpPr>
          <a:xfrm>
            <a:off x="5288887" y="3708700"/>
            <a:ext cx="470352" cy="683745"/>
            <a:chOff x="1697726" y="3244179"/>
            <a:chExt cx="788124" cy="1146069"/>
          </a:xfrm>
        </p:grpSpPr>
        <p:sp>
          <p:nvSpPr>
            <p:cNvPr id="8343" name="Google Shape;8343;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7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6" name="Google Shape;8346;p70"/>
          <p:cNvGrpSpPr/>
          <p:nvPr/>
        </p:nvGrpSpPr>
        <p:grpSpPr>
          <a:xfrm>
            <a:off x="5910037" y="3719902"/>
            <a:ext cx="293891" cy="293845"/>
            <a:chOff x="6134814" y="3754290"/>
            <a:chExt cx="293891" cy="293845"/>
          </a:xfrm>
        </p:grpSpPr>
        <p:sp>
          <p:nvSpPr>
            <p:cNvPr id="8347" name="Google Shape;8347;p7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70"/>
          <p:cNvGrpSpPr/>
          <p:nvPr/>
        </p:nvGrpSpPr>
        <p:grpSpPr>
          <a:xfrm>
            <a:off x="5910037" y="4098574"/>
            <a:ext cx="293891" cy="293891"/>
            <a:chOff x="6134814" y="4086186"/>
            <a:chExt cx="293891" cy="293891"/>
          </a:xfrm>
        </p:grpSpPr>
        <p:sp>
          <p:nvSpPr>
            <p:cNvPr id="8350" name="Google Shape;8350;p7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2" name="Google Shape;8352;p70"/>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4" name="Google Shape;8354;p70"/>
          <p:cNvGrpSpPr/>
          <p:nvPr/>
        </p:nvGrpSpPr>
        <p:grpSpPr>
          <a:xfrm>
            <a:off x="7835013" y="2927266"/>
            <a:ext cx="622883" cy="621944"/>
            <a:chOff x="1187048" y="238125"/>
            <a:chExt cx="5256397" cy="5248476"/>
          </a:xfrm>
        </p:grpSpPr>
        <p:sp>
          <p:nvSpPr>
            <p:cNvPr id="8355" name="Google Shape;8355;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70"/>
          <p:cNvGrpSpPr/>
          <p:nvPr/>
        </p:nvGrpSpPr>
        <p:grpSpPr>
          <a:xfrm>
            <a:off x="2292118" y="2936875"/>
            <a:ext cx="1310987" cy="612407"/>
            <a:chOff x="238125" y="1188750"/>
            <a:chExt cx="7140450" cy="3335550"/>
          </a:xfrm>
        </p:grpSpPr>
        <p:sp>
          <p:nvSpPr>
            <p:cNvPr id="8360" name="Google Shape;8360;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0"/>
          <p:cNvGrpSpPr/>
          <p:nvPr/>
        </p:nvGrpSpPr>
        <p:grpSpPr>
          <a:xfrm>
            <a:off x="6617990" y="2927430"/>
            <a:ext cx="1110299" cy="621702"/>
            <a:chOff x="238125" y="1335475"/>
            <a:chExt cx="5418735" cy="3034175"/>
          </a:xfrm>
        </p:grpSpPr>
        <p:sp>
          <p:nvSpPr>
            <p:cNvPr id="8366" name="Google Shape;8366;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0"/>
          <p:cNvGrpSpPr/>
          <p:nvPr/>
        </p:nvGrpSpPr>
        <p:grpSpPr>
          <a:xfrm>
            <a:off x="5435649" y="2924327"/>
            <a:ext cx="1074451" cy="627181"/>
            <a:chOff x="5359127" y="2910889"/>
            <a:chExt cx="1097723" cy="640831"/>
          </a:xfrm>
        </p:grpSpPr>
        <p:grpSp>
          <p:nvGrpSpPr>
            <p:cNvPr id="8370" name="Google Shape;8370;p70"/>
            <p:cNvGrpSpPr/>
            <p:nvPr/>
          </p:nvGrpSpPr>
          <p:grpSpPr>
            <a:xfrm>
              <a:off x="5929791" y="3263088"/>
              <a:ext cx="527060" cy="287097"/>
              <a:chOff x="5929791" y="3263088"/>
              <a:chExt cx="527060" cy="287097"/>
            </a:xfrm>
          </p:grpSpPr>
          <p:sp>
            <p:nvSpPr>
              <p:cNvPr id="8371" name="Google Shape;8371;p7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2" name="Google Shape;8372;p7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3" name="Google Shape;8373;p70"/>
            <p:cNvGrpSpPr/>
            <p:nvPr/>
          </p:nvGrpSpPr>
          <p:grpSpPr>
            <a:xfrm>
              <a:off x="5359127" y="3263089"/>
              <a:ext cx="526428" cy="288631"/>
              <a:chOff x="5359127" y="3263089"/>
              <a:chExt cx="526428" cy="288631"/>
            </a:xfrm>
          </p:grpSpPr>
          <p:sp>
            <p:nvSpPr>
              <p:cNvPr id="8374" name="Google Shape;8374;p7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5" name="Google Shape;8375;p7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6" name="Google Shape;8376;p70"/>
            <p:cNvGrpSpPr/>
            <p:nvPr/>
          </p:nvGrpSpPr>
          <p:grpSpPr>
            <a:xfrm>
              <a:off x="5551525" y="2910889"/>
              <a:ext cx="520901" cy="610283"/>
              <a:chOff x="5551525" y="2910889"/>
              <a:chExt cx="520901" cy="610283"/>
            </a:xfrm>
          </p:grpSpPr>
          <p:sp>
            <p:nvSpPr>
              <p:cNvPr id="8377" name="Google Shape;8377;p7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78" name="Google Shape;8378;p7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79" name="Google Shape;8379;p70"/>
            <p:cNvGrpSpPr/>
            <p:nvPr/>
          </p:nvGrpSpPr>
          <p:grpSpPr>
            <a:xfrm>
              <a:off x="5743962" y="2919100"/>
              <a:ext cx="623674" cy="284502"/>
              <a:chOff x="5743962" y="2919100"/>
              <a:chExt cx="623674" cy="284502"/>
            </a:xfrm>
          </p:grpSpPr>
          <p:sp>
            <p:nvSpPr>
              <p:cNvPr id="8380" name="Google Shape;8380;p7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81" name="Google Shape;8381;p7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382" name="Google Shape;8382;p70"/>
          <p:cNvGrpSpPr/>
          <p:nvPr/>
        </p:nvGrpSpPr>
        <p:grpSpPr>
          <a:xfrm>
            <a:off x="7586863" y="2075038"/>
            <a:ext cx="874976" cy="719600"/>
            <a:chOff x="7608988" y="2093194"/>
            <a:chExt cx="817276" cy="672147"/>
          </a:xfrm>
        </p:grpSpPr>
        <p:cxnSp>
          <p:nvCxnSpPr>
            <p:cNvPr id="8383" name="Google Shape;8383;p7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4" name="Google Shape;8384;p7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5" name="Google Shape;8385;p7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6" name="Google Shape;8386;p7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87" name="Google Shape;8387;p7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388" name="Google Shape;8388;p7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389" name="Google Shape;8389;p70"/>
            <p:cNvGrpSpPr/>
            <p:nvPr/>
          </p:nvGrpSpPr>
          <p:grpSpPr>
            <a:xfrm>
              <a:off x="7721175" y="2093194"/>
              <a:ext cx="599587" cy="623846"/>
              <a:chOff x="7721175" y="2093194"/>
              <a:chExt cx="599587" cy="623846"/>
            </a:xfrm>
          </p:grpSpPr>
          <p:grpSp>
            <p:nvGrpSpPr>
              <p:cNvPr id="8390" name="Google Shape;8390;p70"/>
              <p:cNvGrpSpPr/>
              <p:nvPr/>
            </p:nvGrpSpPr>
            <p:grpSpPr>
              <a:xfrm>
                <a:off x="7721175" y="2093194"/>
                <a:ext cx="291605" cy="623846"/>
                <a:chOff x="9405575" y="2061418"/>
                <a:chExt cx="291605" cy="623846"/>
              </a:xfrm>
            </p:grpSpPr>
            <p:sp>
              <p:nvSpPr>
                <p:cNvPr id="8391" name="Google Shape;8391;p7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0"/>
              <p:cNvGrpSpPr/>
              <p:nvPr/>
            </p:nvGrpSpPr>
            <p:grpSpPr>
              <a:xfrm flipH="1">
                <a:off x="8029157" y="2093194"/>
                <a:ext cx="291605" cy="623846"/>
                <a:chOff x="9405575" y="2061418"/>
                <a:chExt cx="291605" cy="623846"/>
              </a:xfrm>
            </p:grpSpPr>
            <p:sp>
              <p:nvSpPr>
                <p:cNvPr id="8399" name="Google Shape;8399;p7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6" name="Google Shape;8406;p70"/>
          <p:cNvGrpSpPr/>
          <p:nvPr/>
        </p:nvGrpSpPr>
        <p:grpSpPr>
          <a:xfrm>
            <a:off x="4031299" y="1191441"/>
            <a:ext cx="712557" cy="785901"/>
            <a:chOff x="4206459" y="1191441"/>
            <a:chExt cx="712557" cy="785901"/>
          </a:xfrm>
        </p:grpSpPr>
        <p:sp>
          <p:nvSpPr>
            <p:cNvPr id="8407" name="Google Shape;8407;p7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1" name="Google Shape;8411;p70"/>
            <p:cNvGrpSpPr/>
            <p:nvPr/>
          </p:nvGrpSpPr>
          <p:grpSpPr>
            <a:xfrm>
              <a:off x="4644280" y="1290523"/>
              <a:ext cx="143716" cy="29463"/>
              <a:chOff x="4644280" y="1290523"/>
              <a:chExt cx="143716" cy="29463"/>
            </a:xfrm>
          </p:grpSpPr>
          <p:sp>
            <p:nvSpPr>
              <p:cNvPr id="8412" name="Google Shape;8412;p7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70"/>
            <p:cNvGrpSpPr/>
            <p:nvPr/>
          </p:nvGrpSpPr>
          <p:grpSpPr>
            <a:xfrm>
              <a:off x="4356567" y="1191441"/>
              <a:ext cx="143690" cy="29488"/>
              <a:chOff x="4356567" y="1191441"/>
              <a:chExt cx="143690" cy="29488"/>
            </a:xfrm>
          </p:grpSpPr>
          <p:sp>
            <p:nvSpPr>
              <p:cNvPr id="8417" name="Google Shape;8417;p7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0"/>
            <p:cNvGrpSpPr/>
            <p:nvPr/>
          </p:nvGrpSpPr>
          <p:grpSpPr>
            <a:xfrm>
              <a:off x="4339009" y="1863727"/>
              <a:ext cx="143703" cy="29476"/>
              <a:chOff x="4339009" y="1863727"/>
              <a:chExt cx="143703" cy="29476"/>
            </a:xfrm>
          </p:grpSpPr>
          <p:sp>
            <p:nvSpPr>
              <p:cNvPr id="8422" name="Google Shape;8422;p7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70"/>
            <p:cNvGrpSpPr/>
            <p:nvPr/>
          </p:nvGrpSpPr>
          <p:grpSpPr>
            <a:xfrm>
              <a:off x="4206459" y="1607315"/>
              <a:ext cx="29539" cy="142899"/>
              <a:chOff x="4206459" y="1607315"/>
              <a:chExt cx="29539" cy="142899"/>
            </a:xfrm>
          </p:grpSpPr>
          <p:sp>
            <p:nvSpPr>
              <p:cNvPr id="8427" name="Google Shape;8427;p7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1" name="Google Shape;8431;p7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5" name="Google Shape;8435;p70"/>
            <p:cNvGrpSpPr/>
            <p:nvPr/>
          </p:nvGrpSpPr>
          <p:grpSpPr>
            <a:xfrm>
              <a:off x="4889463" y="1423737"/>
              <a:ext cx="29552" cy="142899"/>
              <a:chOff x="4889463" y="1423737"/>
              <a:chExt cx="29552" cy="142899"/>
            </a:xfrm>
          </p:grpSpPr>
          <p:sp>
            <p:nvSpPr>
              <p:cNvPr id="8436" name="Google Shape;8436;p7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0"/>
            <p:cNvGrpSpPr/>
            <p:nvPr/>
          </p:nvGrpSpPr>
          <p:grpSpPr>
            <a:xfrm>
              <a:off x="4771663" y="1876896"/>
              <a:ext cx="108651" cy="100447"/>
              <a:chOff x="4771663" y="1876896"/>
              <a:chExt cx="108651" cy="100447"/>
            </a:xfrm>
          </p:grpSpPr>
          <p:sp>
            <p:nvSpPr>
              <p:cNvPr id="8441" name="Google Shape;8441;p7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70"/>
          <p:cNvGrpSpPr/>
          <p:nvPr/>
        </p:nvGrpSpPr>
        <p:grpSpPr>
          <a:xfrm>
            <a:off x="4026774" y="2074664"/>
            <a:ext cx="791287" cy="720350"/>
            <a:chOff x="267375" y="1071875"/>
            <a:chExt cx="470500" cy="428550"/>
          </a:xfrm>
        </p:grpSpPr>
        <p:sp>
          <p:nvSpPr>
            <p:cNvPr id="8446" name="Google Shape;8446;p7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0"/>
          <p:cNvGrpSpPr/>
          <p:nvPr/>
        </p:nvGrpSpPr>
        <p:grpSpPr>
          <a:xfrm>
            <a:off x="727269" y="3719294"/>
            <a:ext cx="1408444" cy="673166"/>
            <a:chOff x="712664" y="3693287"/>
            <a:chExt cx="1460738" cy="698160"/>
          </a:xfrm>
        </p:grpSpPr>
        <p:grpSp>
          <p:nvGrpSpPr>
            <p:cNvPr id="8455" name="Google Shape;8455;p70"/>
            <p:cNvGrpSpPr/>
            <p:nvPr/>
          </p:nvGrpSpPr>
          <p:grpSpPr>
            <a:xfrm>
              <a:off x="1380079" y="4133090"/>
              <a:ext cx="234048" cy="258099"/>
              <a:chOff x="1380079" y="4133090"/>
              <a:chExt cx="234048" cy="258099"/>
            </a:xfrm>
          </p:grpSpPr>
          <p:sp>
            <p:nvSpPr>
              <p:cNvPr id="8456" name="Google Shape;8456;p7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70"/>
            <p:cNvGrpSpPr/>
            <p:nvPr/>
          </p:nvGrpSpPr>
          <p:grpSpPr>
            <a:xfrm>
              <a:off x="884610" y="3864082"/>
              <a:ext cx="1118566" cy="527275"/>
              <a:chOff x="890961" y="3865463"/>
              <a:chExt cx="1115221" cy="525698"/>
            </a:xfrm>
          </p:grpSpPr>
          <p:sp>
            <p:nvSpPr>
              <p:cNvPr id="8460" name="Google Shape;8460;p7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0"/>
            <p:cNvGrpSpPr/>
            <p:nvPr/>
          </p:nvGrpSpPr>
          <p:grpSpPr>
            <a:xfrm>
              <a:off x="712664" y="3693287"/>
              <a:ext cx="1460738" cy="698160"/>
              <a:chOff x="712664" y="3693025"/>
              <a:chExt cx="1460738" cy="698160"/>
            </a:xfrm>
          </p:grpSpPr>
          <p:sp>
            <p:nvSpPr>
              <p:cNvPr id="8464" name="Google Shape;8464;p7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0" name="Google Shape;8470;p70"/>
          <p:cNvGrpSpPr/>
          <p:nvPr/>
        </p:nvGrpSpPr>
        <p:grpSpPr>
          <a:xfrm>
            <a:off x="3164985" y="1191441"/>
            <a:ext cx="795485" cy="738831"/>
            <a:chOff x="3348603" y="1236445"/>
            <a:chExt cx="749256" cy="695894"/>
          </a:xfrm>
        </p:grpSpPr>
        <p:grpSp>
          <p:nvGrpSpPr>
            <p:cNvPr id="8471" name="Google Shape;8471;p70"/>
            <p:cNvGrpSpPr/>
            <p:nvPr/>
          </p:nvGrpSpPr>
          <p:grpSpPr>
            <a:xfrm>
              <a:off x="3583779" y="1236445"/>
              <a:ext cx="293795" cy="285811"/>
              <a:chOff x="3750225" y="1774000"/>
              <a:chExt cx="149575" cy="145525"/>
            </a:xfrm>
          </p:grpSpPr>
          <p:sp>
            <p:nvSpPr>
              <p:cNvPr id="8472" name="Google Shape;8472;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70"/>
            <p:cNvGrpSpPr/>
            <p:nvPr/>
          </p:nvGrpSpPr>
          <p:grpSpPr>
            <a:xfrm>
              <a:off x="3775534" y="1462599"/>
              <a:ext cx="322325" cy="285958"/>
              <a:chOff x="3847850" y="1889150"/>
              <a:chExt cx="164100" cy="145600"/>
            </a:xfrm>
          </p:grpSpPr>
          <p:sp>
            <p:nvSpPr>
              <p:cNvPr id="8475" name="Google Shape;8475;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70"/>
            <p:cNvGrpSpPr/>
            <p:nvPr/>
          </p:nvGrpSpPr>
          <p:grpSpPr>
            <a:xfrm>
              <a:off x="3545329" y="1646528"/>
              <a:ext cx="293746" cy="285811"/>
              <a:chOff x="3730650" y="1982800"/>
              <a:chExt cx="149550" cy="145525"/>
            </a:xfrm>
          </p:grpSpPr>
          <p:sp>
            <p:nvSpPr>
              <p:cNvPr id="8478" name="Google Shape;8478;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70"/>
            <p:cNvGrpSpPr/>
            <p:nvPr/>
          </p:nvGrpSpPr>
          <p:grpSpPr>
            <a:xfrm>
              <a:off x="3348603" y="1415046"/>
              <a:ext cx="294384" cy="284387"/>
              <a:chOff x="3630494" y="1864938"/>
              <a:chExt cx="149875" cy="144800"/>
            </a:xfrm>
          </p:grpSpPr>
          <p:sp>
            <p:nvSpPr>
              <p:cNvPr id="8481" name="Google Shape;8481;p7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3" name="Google Shape;8483;p70"/>
          <p:cNvGrpSpPr/>
          <p:nvPr/>
        </p:nvGrpSpPr>
        <p:grpSpPr>
          <a:xfrm>
            <a:off x="2286512" y="3714337"/>
            <a:ext cx="1324924" cy="678083"/>
            <a:chOff x="2413923" y="3711366"/>
            <a:chExt cx="1374117" cy="703260"/>
          </a:xfrm>
        </p:grpSpPr>
        <p:grpSp>
          <p:nvGrpSpPr>
            <p:cNvPr id="8484" name="Google Shape;8484;p70"/>
            <p:cNvGrpSpPr/>
            <p:nvPr/>
          </p:nvGrpSpPr>
          <p:grpSpPr>
            <a:xfrm>
              <a:off x="2413923" y="3711366"/>
              <a:ext cx="1374117" cy="703260"/>
              <a:chOff x="2413923" y="3711366"/>
              <a:chExt cx="1374117" cy="703260"/>
            </a:xfrm>
          </p:grpSpPr>
          <p:sp>
            <p:nvSpPr>
              <p:cNvPr id="8485" name="Google Shape;8485;p7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6" name="Google Shape;8486;p70"/>
              <p:cNvGrpSpPr/>
              <p:nvPr/>
            </p:nvGrpSpPr>
            <p:grpSpPr>
              <a:xfrm>
                <a:off x="2600284" y="3808654"/>
                <a:ext cx="234506" cy="138009"/>
                <a:chOff x="2600284" y="3808654"/>
                <a:chExt cx="234506" cy="138009"/>
              </a:xfrm>
            </p:grpSpPr>
            <p:sp>
              <p:nvSpPr>
                <p:cNvPr id="8487" name="Google Shape;8487;p7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88" name="Google Shape;8488;p7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89" name="Google Shape;8489;p70"/>
              <p:cNvGrpSpPr/>
              <p:nvPr/>
            </p:nvGrpSpPr>
            <p:grpSpPr>
              <a:xfrm>
                <a:off x="3359659" y="3805664"/>
                <a:ext cx="232294" cy="141000"/>
                <a:chOff x="3359659" y="3805664"/>
                <a:chExt cx="232294" cy="141000"/>
              </a:xfrm>
            </p:grpSpPr>
            <p:sp>
              <p:nvSpPr>
                <p:cNvPr id="8490" name="Google Shape;8490;p7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1" name="Google Shape;8491;p7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92" name="Google Shape;8492;p70"/>
              <p:cNvGrpSpPr/>
              <p:nvPr/>
            </p:nvGrpSpPr>
            <p:grpSpPr>
              <a:xfrm>
                <a:off x="3067316" y="3711366"/>
                <a:ext cx="66900" cy="166809"/>
                <a:chOff x="3067316" y="3711366"/>
                <a:chExt cx="66900" cy="166809"/>
              </a:xfrm>
            </p:grpSpPr>
            <p:sp>
              <p:nvSpPr>
                <p:cNvPr id="8493" name="Google Shape;8493;p7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4" name="Google Shape;8494;p7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95" name="Google Shape;8495;p70"/>
              <p:cNvGrpSpPr/>
              <p:nvPr/>
            </p:nvGrpSpPr>
            <p:grpSpPr>
              <a:xfrm>
                <a:off x="2413923" y="4058666"/>
                <a:ext cx="224119" cy="66900"/>
                <a:chOff x="2413923" y="4058666"/>
                <a:chExt cx="224119" cy="66900"/>
              </a:xfrm>
            </p:grpSpPr>
            <p:sp>
              <p:nvSpPr>
                <p:cNvPr id="8496" name="Google Shape;8496;p7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7" name="Google Shape;8497;p7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98" name="Google Shape;8498;p70"/>
              <p:cNvGrpSpPr/>
              <p:nvPr/>
            </p:nvGrpSpPr>
            <p:grpSpPr>
              <a:xfrm>
                <a:off x="3564643" y="4058666"/>
                <a:ext cx="223397" cy="66900"/>
                <a:chOff x="3564643" y="4058666"/>
                <a:chExt cx="223397" cy="66900"/>
              </a:xfrm>
            </p:grpSpPr>
            <p:sp>
              <p:nvSpPr>
                <p:cNvPr id="8499" name="Google Shape;8499;p7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00" name="Google Shape;8500;p7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501" name="Google Shape;8501;p70"/>
            <p:cNvGrpSpPr/>
            <p:nvPr/>
          </p:nvGrpSpPr>
          <p:grpSpPr>
            <a:xfrm>
              <a:off x="2633353" y="3965763"/>
              <a:ext cx="933975" cy="445687"/>
              <a:chOff x="2633353" y="3965763"/>
              <a:chExt cx="933975" cy="445687"/>
            </a:xfrm>
          </p:grpSpPr>
          <p:sp>
            <p:nvSpPr>
              <p:cNvPr id="8502" name="Google Shape;8502;p7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4" name="Google Shape;8504;p70"/>
          <p:cNvGrpSpPr/>
          <p:nvPr/>
        </p:nvGrpSpPr>
        <p:grpSpPr>
          <a:xfrm>
            <a:off x="6410784" y="1264884"/>
            <a:ext cx="1131087" cy="587383"/>
            <a:chOff x="238125" y="999450"/>
            <a:chExt cx="7140700" cy="3708225"/>
          </a:xfrm>
        </p:grpSpPr>
        <p:sp>
          <p:nvSpPr>
            <p:cNvPr id="8505" name="Google Shape;8505;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0"/>
          <p:cNvGrpSpPr/>
          <p:nvPr/>
        </p:nvGrpSpPr>
        <p:grpSpPr>
          <a:xfrm>
            <a:off x="3762234" y="3714379"/>
            <a:ext cx="1375854" cy="678131"/>
            <a:chOff x="3913765" y="3641905"/>
            <a:chExt cx="1522805" cy="750560"/>
          </a:xfrm>
        </p:grpSpPr>
        <p:grpSp>
          <p:nvGrpSpPr>
            <p:cNvPr id="8515" name="Google Shape;8515;p70"/>
            <p:cNvGrpSpPr/>
            <p:nvPr/>
          </p:nvGrpSpPr>
          <p:grpSpPr>
            <a:xfrm>
              <a:off x="3913765" y="3997002"/>
              <a:ext cx="1522805" cy="395463"/>
              <a:chOff x="3913765" y="3997002"/>
              <a:chExt cx="1522805" cy="395463"/>
            </a:xfrm>
          </p:grpSpPr>
          <p:grpSp>
            <p:nvGrpSpPr>
              <p:cNvPr id="8516" name="Google Shape;8516;p70"/>
              <p:cNvGrpSpPr/>
              <p:nvPr/>
            </p:nvGrpSpPr>
            <p:grpSpPr>
              <a:xfrm>
                <a:off x="3913765" y="4138659"/>
                <a:ext cx="507602" cy="253806"/>
                <a:chOff x="3913765" y="4138659"/>
                <a:chExt cx="507602" cy="253806"/>
              </a:xfrm>
            </p:grpSpPr>
            <p:sp>
              <p:nvSpPr>
                <p:cNvPr id="8517" name="Google Shape;8517;p7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a:t>     </a:t>
                  </a:r>
                  <a:endParaRPr/>
                </a:p>
              </p:txBody>
            </p:sp>
          </p:grpSp>
          <p:grpSp>
            <p:nvGrpSpPr>
              <p:cNvPr id="8519" name="Google Shape;8519;p70"/>
              <p:cNvGrpSpPr/>
              <p:nvPr/>
            </p:nvGrpSpPr>
            <p:grpSpPr>
              <a:xfrm>
                <a:off x="4421361" y="3997002"/>
                <a:ext cx="507618" cy="395463"/>
                <a:chOff x="4421361" y="3997002"/>
                <a:chExt cx="507618" cy="395463"/>
              </a:xfrm>
            </p:grpSpPr>
            <p:sp>
              <p:nvSpPr>
                <p:cNvPr id="8520" name="Google Shape;8520;p7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70"/>
              <p:cNvGrpSpPr/>
              <p:nvPr/>
            </p:nvGrpSpPr>
            <p:grpSpPr>
              <a:xfrm>
                <a:off x="4928973" y="4189418"/>
                <a:ext cx="507596" cy="203047"/>
                <a:chOff x="4928973" y="4189418"/>
                <a:chExt cx="507596" cy="203047"/>
              </a:xfrm>
            </p:grpSpPr>
            <p:sp>
              <p:nvSpPr>
                <p:cNvPr id="8523" name="Google Shape;8523;p7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5" name="Google Shape;8525;p70"/>
            <p:cNvGrpSpPr/>
            <p:nvPr/>
          </p:nvGrpSpPr>
          <p:grpSpPr>
            <a:xfrm>
              <a:off x="4482186" y="3641905"/>
              <a:ext cx="397605" cy="349784"/>
              <a:chOff x="2906375" y="1159725"/>
              <a:chExt cx="1860575" cy="1636800"/>
            </a:xfrm>
          </p:grpSpPr>
          <p:sp>
            <p:nvSpPr>
              <p:cNvPr id="8526" name="Google Shape;8526;p7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0" name="Google Shape;8530;p70"/>
          <p:cNvGrpSpPr/>
          <p:nvPr/>
        </p:nvGrpSpPr>
        <p:grpSpPr>
          <a:xfrm>
            <a:off x="6546943" y="2074305"/>
            <a:ext cx="940737" cy="721067"/>
            <a:chOff x="6599718" y="2068734"/>
            <a:chExt cx="940737" cy="721067"/>
          </a:xfrm>
        </p:grpSpPr>
        <p:sp>
          <p:nvSpPr>
            <p:cNvPr id="8531" name="Google Shape;8531;p7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7" name="Google Shape;8537;p70"/>
            <p:cNvGrpSpPr/>
            <p:nvPr/>
          </p:nvGrpSpPr>
          <p:grpSpPr>
            <a:xfrm>
              <a:off x="6836957" y="2068734"/>
              <a:ext cx="461892" cy="721067"/>
              <a:chOff x="6836957" y="2068734"/>
              <a:chExt cx="461892" cy="721067"/>
            </a:xfrm>
          </p:grpSpPr>
          <p:sp>
            <p:nvSpPr>
              <p:cNvPr id="8538" name="Google Shape;8538;p7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4" name="Google Shape;8544;p70"/>
              <p:cNvGrpSpPr/>
              <p:nvPr/>
            </p:nvGrpSpPr>
            <p:grpSpPr>
              <a:xfrm>
                <a:off x="6836957" y="2068734"/>
                <a:ext cx="461892" cy="721067"/>
                <a:chOff x="6836957" y="2068734"/>
                <a:chExt cx="461892" cy="721067"/>
              </a:xfrm>
            </p:grpSpPr>
            <p:sp>
              <p:nvSpPr>
                <p:cNvPr id="8545" name="Google Shape;8545;p7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52" name="Google Shape;8552;p70"/>
          <p:cNvGrpSpPr/>
          <p:nvPr/>
        </p:nvGrpSpPr>
        <p:grpSpPr>
          <a:xfrm>
            <a:off x="2430262" y="2078652"/>
            <a:ext cx="712577" cy="712374"/>
            <a:chOff x="2559249" y="2069323"/>
            <a:chExt cx="685566" cy="685634"/>
          </a:xfrm>
        </p:grpSpPr>
        <p:sp>
          <p:nvSpPr>
            <p:cNvPr id="8553" name="Google Shape;8553;p7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70"/>
          <p:cNvGrpSpPr/>
          <p:nvPr/>
        </p:nvGrpSpPr>
        <p:grpSpPr>
          <a:xfrm>
            <a:off x="7612699" y="1191441"/>
            <a:ext cx="845645" cy="711911"/>
            <a:chOff x="951975" y="315800"/>
            <a:chExt cx="5860325" cy="4933550"/>
          </a:xfrm>
        </p:grpSpPr>
        <p:sp>
          <p:nvSpPr>
            <p:cNvPr id="8567" name="Google Shape;8567;p7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70"/>
          <p:cNvGrpSpPr/>
          <p:nvPr/>
        </p:nvGrpSpPr>
        <p:grpSpPr>
          <a:xfrm>
            <a:off x="3709828" y="2927550"/>
            <a:ext cx="1617932" cy="621724"/>
            <a:chOff x="3862800" y="3038525"/>
            <a:chExt cx="1329006" cy="510698"/>
          </a:xfrm>
        </p:grpSpPr>
        <p:sp>
          <p:nvSpPr>
            <p:cNvPr id="8576" name="Google Shape;8576;p7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8" name="Google Shape;8578;p70"/>
            <p:cNvGrpSpPr/>
            <p:nvPr/>
          </p:nvGrpSpPr>
          <p:grpSpPr>
            <a:xfrm>
              <a:off x="3967075" y="3040337"/>
              <a:ext cx="1019927" cy="402126"/>
              <a:chOff x="3967075" y="3040337"/>
              <a:chExt cx="1019927" cy="402126"/>
            </a:xfrm>
          </p:grpSpPr>
          <p:sp>
            <p:nvSpPr>
              <p:cNvPr id="8579" name="Google Shape;8579;p7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70"/>
            <p:cNvGrpSpPr/>
            <p:nvPr/>
          </p:nvGrpSpPr>
          <p:grpSpPr>
            <a:xfrm>
              <a:off x="4186700" y="3040337"/>
              <a:ext cx="390475" cy="183289"/>
              <a:chOff x="4186700" y="3040337"/>
              <a:chExt cx="390475" cy="183289"/>
            </a:xfrm>
          </p:grpSpPr>
          <p:sp>
            <p:nvSpPr>
              <p:cNvPr id="8582" name="Google Shape;8582;p7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70"/>
            <p:cNvGrpSpPr/>
            <p:nvPr/>
          </p:nvGrpSpPr>
          <p:grpSpPr>
            <a:xfrm>
              <a:off x="4073727" y="3040337"/>
              <a:ext cx="697794" cy="296263"/>
              <a:chOff x="4073727" y="3040337"/>
              <a:chExt cx="697794" cy="296263"/>
            </a:xfrm>
          </p:grpSpPr>
          <p:sp>
            <p:nvSpPr>
              <p:cNvPr id="8585" name="Google Shape;8585;p7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70"/>
            <p:cNvGrpSpPr/>
            <p:nvPr/>
          </p:nvGrpSpPr>
          <p:grpSpPr>
            <a:xfrm>
              <a:off x="3862800" y="3038525"/>
              <a:ext cx="1329006" cy="510698"/>
              <a:chOff x="3862800" y="3038525"/>
              <a:chExt cx="1329006" cy="510698"/>
            </a:xfrm>
          </p:grpSpPr>
          <p:sp>
            <p:nvSpPr>
              <p:cNvPr id="8588" name="Google Shape;8588;p7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0" name="Google Shape;8590;p70"/>
          <p:cNvGrpSpPr/>
          <p:nvPr/>
        </p:nvGrpSpPr>
        <p:grpSpPr>
          <a:xfrm>
            <a:off x="718150" y="1191441"/>
            <a:ext cx="883205" cy="775176"/>
            <a:chOff x="649648" y="271400"/>
            <a:chExt cx="6215377" cy="5455143"/>
          </a:xfrm>
        </p:grpSpPr>
        <p:sp>
          <p:nvSpPr>
            <p:cNvPr id="8591" name="Google Shape;8591;p7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70"/>
          <p:cNvGrpSpPr/>
          <p:nvPr/>
        </p:nvGrpSpPr>
        <p:grpSpPr>
          <a:xfrm>
            <a:off x="2326452" y="1191441"/>
            <a:ext cx="767704" cy="815489"/>
            <a:chOff x="2499700" y="1135950"/>
            <a:chExt cx="732402" cy="777990"/>
          </a:xfrm>
        </p:grpSpPr>
        <p:grpSp>
          <p:nvGrpSpPr>
            <p:cNvPr id="8604" name="Google Shape;8604;p70"/>
            <p:cNvGrpSpPr/>
            <p:nvPr/>
          </p:nvGrpSpPr>
          <p:grpSpPr>
            <a:xfrm>
              <a:off x="2499700" y="1135950"/>
              <a:ext cx="732402" cy="694705"/>
              <a:chOff x="2499700" y="1135950"/>
              <a:chExt cx="732402" cy="694705"/>
            </a:xfrm>
          </p:grpSpPr>
          <p:sp>
            <p:nvSpPr>
              <p:cNvPr id="8605" name="Google Shape;8605;p7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70"/>
            <p:cNvGrpSpPr/>
            <p:nvPr/>
          </p:nvGrpSpPr>
          <p:grpSpPr>
            <a:xfrm>
              <a:off x="2517909" y="1188726"/>
              <a:ext cx="702702" cy="725214"/>
              <a:chOff x="2517909" y="1188726"/>
              <a:chExt cx="702702" cy="725214"/>
            </a:xfrm>
          </p:grpSpPr>
          <p:sp>
            <p:nvSpPr>
              <p:cNvPr id="8633" name="Google Shape;8633;p7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8" name="Google Shape;8638;p70"/>
          <p:cNvGrpSpPr/>
          <p:nvPr/>
        </p:nvGrpSpPr>
        <p:grpSpPr>
          <a:xfrm>
            <a:off x="1672184" y="1191441"/>
            <a:ext cx="583439" cy="870229"/>
            <a:chOff x="1716825" y="1121550"/>
            <a:chExt cx="622800" cy="928938"/>
          </a:xfrm>
        </p:grpSpPr>
        <p:grpSp>
          <p:nvGrpSpPr>
            <p:cNvPr id="8639" name="Google Shape;8639;p70"/>
            <p:cNvGrpSpPr/>
            <p:nvPr/>
          </p:nvGrpSpPr>
          <p:grpSpPr>
            <a:xfrm>
              <a:off x="1716825" y="1121550"/>
              <a:ext cx="622800" cy="928938"/>
              <a:chOff x="1716825" y="1121550"/>
              <a:chExt cx="622800" cy="928938"/>
            </a:xfrm>
          </p:grpSpPr>
          <p:cxnSp>
            <p:nvCxnSpPr>
              <p:cNvPr id="8640" name="Google Shape;8640;p7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641" name="Google Shape;8641;p7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0"/>
            <p:cNvGrpSpPr/>
            <p:nvPr/>
          </p:nvGrpSpPr>
          <p:grpSpPr>
            <a:xfrm>
              <a:off x="1768050" y="1172775"/>
              <a:ext cx="520200" cy="832000"/>
              <a:chOff x="1768050" y="1172775"/>
              <a:chExt cx="520200" cy="832000"/>
            </a:xfrm>
          </p:grpSpPr>
          <p:cxnSp>
            <p:nvCxnSpPr>
              <p:cNvPr id="8643" name="Google Shape;8643;p7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644" name="Google Shape;8644;p7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70"/>
            <p:cNvGrpSpPr/>
            <p:nvPr/>
          </p:nvGrpSpPr>
          <p:grpSpPr>
            <a:xfrm>
              <a:off x="1820100" y="1225475"/>
              <a:ext cx="416400" cy="729575"/>
              <a:chOff x="1820100" y="1225475"/>
              <a:chExt cx="416400" cy="729575"/>
            </a:xfrm>
          </p:grpSpPr>
          <p:cxnSp>
            <p:nvCxnSpPr>
              <p:cNvPr id="8646" name="Google Shape;8646;p7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647" name="Google Shape;8647;p7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70"/>
            <p:cNvGrpSpPr/>
            <p:nvPr/>
          </p:nvGrpSpPr>
          <p:grpSpPr>
            <a:xfrm>
              <a:off x="1874250" y="1278825"/>
              <a:ext cx="308100" cy="605275"/>
              <a:chOff x="1874250" y="1278825"/>
              <a:chExt cx="308100" cy="605275"/>
            </a:xfrm>
          </p:grpSpPr>
          <p:cxnSp>
            <p:nvCxnSpPr>
              <p:cNvPr id="8649" name="Google Shape;8649;p7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650" name="Google Shape;8650;p7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1" name="Google Shape;8651;p7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70"/>
          <p:cNvGrpSpPr/>
          <p:nvPr/>
        </p:nvGrpSpPr>
        <p:grpSpPr>
          <a:xfrm>
            <a:off x="1592007" y="2077763"/>
            <a:ext cx="739072" cy="714152"/>
            <a:chOff x="4334725" y="1355875"/>
            <a:chExt cx="3106650" cy="3001900"/>
          </a:xfrm>
        </p:grpSpPr>
        <p:grpSp>
          <p:nvGrpSpPr>
            <p:cNvPr id="8653" name="Google Shape;8653;p70"/>
            <p:cNvGrpSpPr/>
            <p:nvPr/>
          </p:nvGrpSpPr>
          <p:grpSpPr>
            <a:xfrm>
              <a:off x="4516050" y="1724875"/>
              <a:ext cx="2693725" cy="2632900"/>
              <a:chOff x="4516050" y="1724875"/>
              <a:chExt cx="2693725" cy="2632900"/>
            </a:xfrm>
          </p:grpSpPr>
          <p:sp>
            <p:nvSpPr>
              <p:cNvPr id="8654" name="Google Shape;8654;p7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70"/>
            <p:cNvGrpSpPr/>
            <p:nvPr/>
          </p:nvGrpSpPr>
          <p:grpSpPr>
            <a:xfrm>
              <a:off x="4334725" y="1355875"/>
              <a:ext cx="3106650" cy="2709650"/>
              <a:chOff x="4334725" y="1355875"/>
              <a:chExt cx="3106650" cy="2709650"/>
            </a:xfrm>
          </p:grpSpPr>
          <p:sp>
            <p:nvSpPr>
              <p:cNvPr id="8658" name="Google Shape;8658;p7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1" name="Google Shape;8661;p70"/>
          <p:cNvGrpSpPr/>
          <p:nvPr/>
        </p:nvGrpSpPr>
        <p:grpSpPr>
          <a:xfrm>
            <a:off x="7708956" y="3708534"/>
            <a:ext cx="312074" cy="684173"/>
            <a:chOff x="7645573" y="3754300"/>
            <a:chExt cx="293855" cy="644170"/>
          </a:xfrm>
        </p:grpSpPr>
        <p:sp>
          <p:nvSpPr>
            <p:cNvPr id="8662" name="Google Shape;8662;p7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70"/>
          <p:cNvGrpSpPr/>
          <p:nvPr/>
        </p:nvGrpSpPr>
        <p:grpSpPr>
          <a:xfrm>
            <a:off x="5630944" y="1191441"/>
            <a:ext cx="709011" cy="739359"/>
            <a:chOff x="5830645" y="1256617"/>
            <a:chExt cx="530340" cy="553040"/>
          </a:xfrm>
        </p:grpSpPr>
        <p:grpSp>
          <p:nvGrpSpPr>
            <p:cNvPr id="8665" name="Google Shape;8665;p70"/>
            <p:cNvGrpSpPr/>
            <p:nvPr/>
          </p:nvGrpSpPr>
          <p:grpSpPr>
            <a:xfrm>
              <a:off x="5830645" y="1256617"/>
              <a:ext cx="259743" cy="269909"/>
              <a:chOff x="5830645" y="1256617"/>
              <a:chExt cx="259743" cy="269909"/>
            </a:xfrm>
          </p:grpSpPr>
          <p:sp>
            <p:nvSpPr>
              <p:cNvPr id="8666" name="Google Shape;8666;p7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70"/>
            <p:cNvGrpSpPr/>
            <p:nvPr/>
          </p:nvGrpSpPr>
          <p:grpSpPr>
            <a:xfrm>
              <a:off x="6101293" y="1256617"/>
              <a:ext cx="259692" cy="269909"/>
              <a:chOff x="6101293" y="1256617"/>
              <a:chExt cx="259692" cy="269909"/>
            </a:xfrm>
          </p:grpSpPr>
          <p:sp>
            <p:nvSpPr>
              <p:cNvPr id="8669" name="Google Shape;8669;p7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70"/>
            <p:cNvGrpSpPr/>
            <p:nvPr/>
          </p:nvGrpSpPr>
          <p:grpSpPr>
            <a:xfrm>
              <a:off x="5830645" y="1539749"/>
              <a:ext cx="259692" cy="269909"/>
              <a:chOff x="5830645" y="1539749"/>
              <a:chExt cx="259692" cy="269909"/>
            </a:xfrm>
          </p:grpSpPr>
          <p:sp>
            <p:nvSpPr>
              <p:cNvPr id="8672" name="Google Shape;8672;p7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70"/>
            <p:cNvGrpSpPr/>
            <p:nvPr/>
          </p:nvGrpSpPr>
          <p:grpSpPr>
            <a:xfrm>
              <a:off x="6101293" y="1539749"/>
              <a:ext cx="259692" cy="269909"/>
              <a:chOff x="6101293" y="1539749"/>
              <a:chExt cx="259692" cy="269909"/>
            </a:xfrm>
          </p:grpSpPr>
          <p:sp>
            <p:nvSpPr>
              <p:cNvPr id="8675" name="Google Shape;8675;p7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7" name="Google Shape;8677;p7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70"/>
          <p:cNvGrpSpPr/>
          <p:nvPr/>
        </p:nvGrpSpPr>
        <p:grpSpPr>
          <a:xfrm>
            <a:off x="732438" y="2927557"/>
            <a:ext cx="1452955" cy="621360"/>
            <a:chOff x="732422" y="2990152"/>
            <a:chExt cx="1337773" cy="572102"/>
          </a:xfrm>
        </p:grpSpPr>
        <p:sp>
          <p:nvSpPr>
            <p:cNvPr id="8679" name="Google Shape;8679;p7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688"/>
        <p:cNvGrpSpPr/>
        <p:nvPr/>
      </p:nvGrpSpPr>
      <p:grpSpPr>
        <a:xfrm>
          <a:off x="0" y="0"/>
          <a:ext cx="0" cy="0"/>
          <a:chOff x="0" y="0"/>
          <a:chExt cx="0" cy="0"/>
        </a:xfrm>
      </p:grpSpPr>
      <p:grpSp>
        <p:nvGrpSpPr>
          <p:cNvPr id="8689" name="Google Shape;8689;p71"/>
          <p:cNvGrpSpPr/>
          <p:nvPr/>
        </p:nvGrpSpPr>
        <p:grpSpPr>
          <a:xfrm>
            <a:off x="729238" y="1179665"/>
            <a:ext cx="1636117" cy="1526144"/>
            <a:chOff x="729238" y="1179665"/>
            <a:chExt cx="1636117" cy="1526144"/>
          </a:xfrm>
        </p:grpSpPr>
        <p:grpSp>
          <p:nvGrpSpPr>
            <p:cNvPr id="8690" name="Google Shape;8690;p71"/>
            <p:cNvGrpSpPr/>
            <p:nvPr/>
          </p:nvGrpSpPr>
          <p:grpSpPr>
            <a:xfrm>
              <a:off x="729238" y="1179665"/>
              <a:ext cx="80700" cy="1526144"/>
              <a:chOff x="729238" y="1179665"/>
              <a:chExt cx="80700" cy="1526144"/>
            </a:xfrm>
          </p:grpSpPr>
          <p:sp>
            <p:nvSpPr>
              <p:cNvPr id="8691" name="Google Shape;8691;p7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71"/>
            <p:cNvGrpSpPr/>
            <p:nvPr/>
          </p:nvGrpSpPr>
          <p:grpSpPr>
            <a:xfrm>
              <a:off x="903098" y="1179665"/>
              <a:ext cx="80700" cy="1526144"/>
              <a:chOff x="903098" y="1179665"/>
              <a:chExt cx="80700" cy="1526144"/>
            </a:xfrm>
          </p:grpSpPr>
          <p:sp>
            <p:nvSpPr>
              <p:cNvPr id="8702" name="Google Shape;8702;p7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1"/>
            <p:cNvGrpSpPr/>
            <p:nvPr/>
          </p:nvGrpSpPr>
          <p:grpSpPr>
            <a:xfrm>
              <a:off x="1076958" y="1179665"/>
              <a:ext cx="80700" cy="1526144"/>
              <a:chOff x="1076958" y="1179665"/>
              <a:chExt cx="80700" cy="1526144"/>
            </a:xfrm>
          </p:grpSpPr>
          <p:sp>
            <p:nvSpPr>
              <p:cNvPr id="8713" name="Google Shape;8713;p7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71"/>
            <p:cNvGrpSpPr/>
            <p:nvPr/>
          </p:nvGrpSpPr>
          <p:grpSpPr>
            <a:xfrm>
              <a:off x="1247707" y="1179665"/>
              <a:ext cx="80700" cy="1526144"/>
              <a:chOff x="1247707" y="1179665"/>
              <a:chExt cx="80700" cy="1526144"/>
            </a:xfrm>
          </p:grpSpPr>
          <p:sp>
            <p:nvSpPr>
              <p:cNvPr id="8724" name="Google Shape;8724;p7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71"/>
            <p:cNvGrpSpPr/>
            <p:nvPr/>
          </p:nvGrpSpPr>
          <p:grpSpPr>
            <a:xfrm>
              <a:off x="1421567" y="1179665"/>
              <a:ext cx="80700" cy="1526144"/>
              <a:chOff x="1421567" y="1179665"/>
              <a:chExt cx="80700" cy="1526144"/>
            </a:xfrm>
          </p:grpSpPr>
          <p:sp>
            <p:nvSpPr>
              <p:cNvPr id="8735" name="Google Shape;8735;p7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1"/>
            <p:cNvGrpSpPr/>
            <p:nvPr/>
          </p:nvGrpSpPr>
          <p:grpSpPr>
            <a:xfrm>
              <a:off x="1592327" y="1179665"/>
              <a:ext cx="80700" cy="1526144"/>
              <a:chOff x="1592327" y="1179665"/>
              <a:chExt cx="80700" cy="1526144"/>
            </a:xfrm>
          </p:grpSpPr>
          <p:sp>
            <p:nvSpPr>
              <p:cNvPr id="8746" name="Google Shape;8746;p7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71"/>
            <p:cNvGrpSpPr/>
            <p:nvPr/>
          </p:nvGrpSpPr>
          <p:grpSpPr>
            <a:xfrm>
              <a:off x="1766187" y="1179665"/>
              <a:ext cx="80700" cy="1526144"/>
              <a:chOff x="1766187" y="1179665"/>
              <a:chExt cx="80700" cy="1526144"/>
            </a:xfrm>
          </p:grpSpPr>
          <p:sp>
            <p:nvSpPr>
              <p:cNvPr id="8757" name="Google Shape;8757;p7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71"/>
            <p:cNvGrpSpPr/>
            <p:nvPr/>
          </p:nvGrpSpPr>
          <p:grpSpPr>
            <a:xfrm>
              <a:off x="1936935" y="1179665"/>
              <a:ext cx="80700" cy="1526144"/>
              <a:chOff x="1936935" y="1179665"/>
              <a:chExt cx="80700" cy="1526144"/>
            </a:xfrm>
          </p:grpSpPr>
          <p:sp>
            <p:nvSpPr>
              <p:cNvPr id="8768" name="Google Shape;8768;p7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71"/>
            <p:cNvGrpSpPr/>
            <p:nvPr/>
          </p:nvGrpSpPr>
          <p:grpSpPr>
            <a:xfrm>
              <a:off x="2110795" y="1179665"/>
              <a:ext cx="80700" cy="1526144"/>
              <a:chOff x="2110795" y="1179665"/>
              <a:chExt cx="80700" cy="1526144"/>
            </a:xfrm>
          </p:grpSpPr>
          <p:sp>
            <p:nvSpPr>
              <p:cNvPr id="8779" name="Google Shape;8779;p7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71"/>
            <p:cNvGrpSpPr/>
            <p:nvPr/>
          </p:nvGrpSpPr>
          <p:grpSpPr>
            <a:xfrm>
              <a:off x="2284655" y="1179665"/>
              <a:ext cx="80700" cy="1526144"/>
              <a:chOff x="2284655" y="1179665"/>
              <a:chExt cx="80700" cy="1526144"/>
            </a:xfrm>
          </p:grpSpPr>
          <p:sp>
            <p:nvSpPr>
              <p:cNvPr id="8790" name="Google Shape;8790;p7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0" name="Google Shape;8800;p71"/>
          <p:cNvGrpSpPr/>
          <p:nvPr/>
        </p:nvGrpSpPr>
        <p:grpSpPr>
          <a:xfrm>
            <a:off x="2623904" y="1198803"/>
            <a:ext cx="1364248" cy="1102133"/>
            <a:chOff x="2623904" y="1198803"/>
            <a:chExt cx="1364248" cy="1102133"/>
          </a:xfrm>
        </p:grpSpPr>
        <p:grpSp>
          <p:nvGrpSpPr>
            <p:cNvPr id="8801" name="Google Shape;8801;p71"/>
            <p:cNvGrpSpPr/>
            <p:nvPr/>
          </p:nvGrpSpPr>
          <p:grpSpPr>
            <a:xfrm>
              <a:off x="2623907" y="1198803"/>
              <a:ext cx="1364245" cy="273000"/>
              <a:chOff x="2623907" y="1198803"/>
              <a:chExt cx="1364245" cy="273000"/>
            </a:xfrm>
          </p:grpSpPr>
          <p:sp>
            <p:nvSpPr>
              <p:cNvPr id="8802" name="Google Shape;8802;p7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1"/>
            <p:cNvGrpSpPr/>
            <p:nvPr/>
          </p:nvGrpSpPr>
          <p:grpSpPr>
            <a:xfrm>
              <a:off x="2623904" y="1476964"/>
              <a:ext cx="1364245" cy="273000"/>
              <a:chOff x="2623904" y="1476964"/>
              <a:chExt cx="1364245" cy="273000"/>
            </a:xfrm>
          </p:grpSpPr>
          <p:sp>
            <p:nvSpPr>
              <p:cNvPr id="8808" name="Google Shape;8808;p7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71"/>
            <p:cNvGrpSpPr/>
            <p:nvPr/>
          </p:nvGrpSpPr>
          <p:grpSpPr>
            <a:xfrm>
              <a:off x="2623907" y="1749775"/>
              <a:ext cx="1364245" cy="273000"/>
              <a:chOff x="2623907" y="1749775"/>
              <a:chExt cx="1364245" cy="273000"/>
            </a:xfrm>
          </p:grpSpPr>
          <p:sp>
            <p:nvSpPr>
              <p:cNvPr id="8814" name="Google Shape;8814;p7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71"/>
            <p:cNvGrpSpPr/>
            <p:nvPr/>
          </p:nvGrpSpPr>
          <p:grpSpPr>
            <a:xfrm>
              <a:off x="2623904" y="2027936"/>
              <a:ext cx="1364245" cy="273000"/>
              <a:chOff x="2623904" y="2027936"/>
              <a:chExt cx="1364245" cy="273000"/>
            </a:xfrm>
          </p:grpSpPr>
          <p:sp>
            <p:nvSpPr>
              <p:cNvPr id="8820" name="Google Shape;8820;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5" name="Google Shape;8825;p71"/>
          <p:cNvGrpSpPr/>
          <p:nvPr/>
        </p:nvGrpSpPr>
        <p:grpSpPr>
          <a:xfrm>
            <a:off x="2613365" y="2657986"/>
            <a:ext cx="1387541" cy="159124"/>
            <a:chOff x="3200660" y="2180272"/>
            <a:chExt cx="2563824" cy="378237"/>
          </a:xfrm>
        </p:grpSpPr>
        <p:sp>
          <p:nvSpPr>
            <p:cNvPr id="8826" name="Google Shape;8826;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71"/>
          <p:cNvGrpSpPr/>
          <p:nvPr/>
        </p:nvGrpSpPr>
        <p:grpSpPr>
          <a:xfrm>
            <a:off x="2609890" y="2935811"/>
            <a:ext cx="1390502" cy="159625"/>
            <a:chOff x="3530150" y="2790075"/>
            <a:chExt cx="1962600" cy="225300"/>
          </a:xfrm>
        </p:grpSpPr>
        <p:sp>
          <p:nvSpPr>
            <p:cNvPr id="8845" name="Google Shape;8845;p7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71"/>
          <p:cNvGrpSpPr/>
          <p:nvPr/>
        </p:nvGrpSpPr>
        <p:grpSpPr>
          <a:xfrm>
            <a:off x="2610543" y="3214137"/>
            <a:ext cx="1411629" cy="153761"/>
            <a:chOff x="3558802" y="4011427"/>
            <a:chExt cx="1866000" cy="111300"/>
          </a:xfrm>
        </p:grpSpPr>
        <p:sp>
          <p:nvSpPr>
            <p:cNvPr id="8848" name="Google Shape;8848;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71"/>
          <p:cNvGrpSpPr/>
          <p:nvPr/>
        </p:nvGrpSpPr>
        <p:grpSpPr>
          <a:xfrm>
            <a:off x="2610235" y="2419536"/>
            <a:ext cx="1383503" cy="119749"/>
            <a:chOff x="3465975" y="2270276"/>
            <a:chExt cx="1986364" cy="171929"/>
          </a:xfrm>
        </p:grpSpPr>
        <p:sp>
          <p:nvSpPr>
            <p:cNvPr id="8851" name="Google Shape;8851;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1"/>
          <p:cNvGrpSpPr/>
          <p:nvPr/>
        </p:nvGrpSpPr>
        <p:grpSpPr>
          <a:xfrm>
            <a:off x="2621243" y="3783187"/>
            <a:ext cx="1369531" cy="195460"/>
            <a:chOff x="723300" y="4253549"/>
            <a:chExt cx="2276482" cy="324900"/>
          </a:xfrm>
        </p:grpSpPr>
        <p:sp>
          <p:nvSpPr>
            <p:cNvPr id="8860" name="Google Shape;8860;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1"/>
          <p:cNvGrpSpPr/>
          <p:nvPr/>
        </p:nvGrpSpPr>
        <p:grpSpPr>
          <a:xfrm>
            <a:off x="2610803" y="3484367"/>
            <a:ext cx="1389066" cy="180119"/>
            <a:chOff x="705948" y="3788465"/>
            <a:chExt cx="2308953" cy="299400"/>
          </a:xfrm>
        </p:grpSpPr>
        <p:sp>
          <p:nvSpPr>
            <p:cNvPr id="8866" name="Google Shape;8866;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71"/>
          <p:cNvGrpSpPr/>
          <p:nvPr/>
        </p:nvGrpSpPr>
        <p:grpSpPr>
          <a:xfrm>
            <a:off x="2658741" y="4097347"/>
            <a:ext cx="1304609" cy="294074"/>
            <a:chOff x="2658741" y="4097347"/>
            <a:chExt cx="1304609" cy="294074"/>
          </a:xfrm>
        </p:grpSpPr>
        <p:grpSp>
          <p:nvGrpSpPr>
            <p:cNvPr id="8872" name="Google Shape;8872;p71"/>
            <p:cNvGrpSpPr/>
            <p:nvPr/>
          </p:nvGrpSpPr>
          <p:grpSpPr>
            <a:xfrm>
              <a:off x="2658741" y="4097347"/>
              <a:ext cx="118572" cy="294074"/>
              <a:chOff x="3343310" y="4475555"/>
              <a:chExt cx="127717" cy="316753"/>
            </a:xfrm>
          </p:grpSpPr>
          <p:sp>
            <p:nvSpPr>
              <p:cNvPr id="8873" name="Google Shape;8873;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71"/>
            <p:cNvGrpSpPr/>
            <p:nvPr/>
          </p:nvGrpSpPr>
          <p:grpSpPr>
            <a:xfrm>
              <a:off x="3815519" y="4098388"/>
              <a:ext cx="147831" cy="291991"/>
              <a:chOff x="3527539" y="4476677"/>
              <a:chExt cx="159232" cy="314510"/>
            </a:xfrm>
          </p:grpSpPr>
          <p:sp>
            <p:nvSpPr>
              <p:cNvPr id="8876" name="Google Shape;8876;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71"/>
            <p:cNvGrpSpPr/>
            <p:nvPr/>
          </p:nvGrpSpPr>
          <p:grpSpPr>
            <a:xfrm>
              <a:off x="3511696" y="4098388"/>
              <a:ext cx="147831" cy="291991"/>
              <a:chOff x="3527539" y="4476677"/>
              <a:chExt cx="159232" cy="314510"/>
            </a:xfrm>
          </p:grpSpPr>
          <p:sp>
            <p:nvSpPr>
              <p:cNvPr id="8879" name="Google Shape;8879;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71"/>
            <p:cNvGrpSpPr/>
            <p:nvPr/>
          </p:nvGrpSpPr>
          <p:grpSpPr>
            <a:xfrm>
              <a:off x="3207874" y="4098388"/>
              <a:ext cx="147831" cy="291991"/>
              <a:chOff x="3527539" y="4476677"/>
              <a:chExt cx="159232" cy="314510"/>
            </a:xfrm>
          </p:grpSpPr>
          <p:sp>
            <p:nvSpPr>
              <p:cNvPr id="8882" name="Google Shape;8882;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71"/>
            <p:cNvGrpSpPr/>
            <p:nvPr/>
          </p:nvGrpSpPr>
          <p:grpSpPr>
            <a:xfrm>
              <a:off x="2933305" y="4097347"/>
              <a:ext cx="118572" cy="294074"/>
              <a:chOff x="3343310" y="4475555"/>
              <a:chExt cx="127717" cy="316753"/>
            </a:xfrm>
          </p:grpSpPr>
          <p:sp>
            <p:nvSpPr>
              <p:cNvPr id="8885" name="Google Shape;8885;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7" name="Google Shape;8887;p71"/>
          <p:cNvGrpSpPr/>
          <p:nvPr/>
        </p:nvGrpSpPr>
        <p:grpSpPr>
          <a:xfrm>
            <a:off x="4277571" y="2080469"/>
            <a:ext cx="1433821" cy="191501"/>
            <a:chOff x="4273350" y="2080469"/>
            <a:chExt cx="1433821" cy="191501"/>
          </a:xfrm>
        </p:grpSpPr>
        <p:grpSp>
          <p:nvGrpSpPr>
            <p:cNvPr id="8888" name="Google Shape;8888;p71"/>
            <p:cNvGrpSpPr/>
            <p:nvPr/>
          </p:nvGrpSpPr>
          <p:grpSpPr>
            <a:xfrm>
              <a:off x="4273350" y="2080469"/>
              <a:ext cx="1433821" cy="0"/>
              <a:chOff x="5224975" y="2962250"/>
              <a:chExt cx="1544400" cy="0"/>
            </a:xfrm>
          </p:grpSpPr>
          <p:cxnSp>
            <p:nvCxnSpPr>
              <p:cNvPr id="8889" name="Google Shape;8889;p7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90" name="Google Shape;8890;p7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891" name="Google Shape;8891;p71"/>
            <p:cNvGrpSpPr/>
            <p:nvPr/>
          </p:nvGrpSpPr>
          <p:grpSpPr>
            <a:xfrm>
              <a:off x="4273350" y="2271969"/>
              <a:ext cx="1433821" cy="0"/>
              <a:chOff x="5224975" y="2962250"/>
              <a:chExt cx="1544400" cy="0"/>
            </a:xfrm>
          </p:grpSpPr>
          <p:cxnSp>
            <p:nvCxnSpPr>
              <p:cNvPr id="8892" name="Google Shape;8892;p7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93" name="Google Shape;8893;p7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894" name="Google Shape;8894;p71"/>
          <p:cNvGrpSpPr/>
          <p:nvPr/>
        </p:nvGrpSpPr>
        <p:grpSpPr>
          <a:xfrm>
            <a:off x="4279126" y="1183036"/>
            <a:ext cx="1430711" cy="743389"/>
            <a:chOff x="5159450" y="1919950"/>
            <a:chExt cx="1541050" cy="862500"/>
          </a:xfrm>
        </p:grpSpPr>
        <p:sp>
          <p:nvSpPr>
            <p:cNvPr id="8895" name="Google Shape;8895;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896" name="Google Shape;8896;p71"/>
            <p:cNvGrpSpPr/>
            <p:nvPr/>
          </p:nvGrpSpPr>
          <p:grpSpPr>
            <a:xfrm>
              <a:off x="5159450" y="1919950"/>
              <a:ext cx="1541050" cy="862500"/>
              <a:chOff x="5159450" y="1919950"/>
              <a:chExt cx="1541050" cy="862500"/>
            </a:xfrm>
          </p:grpSpPr>
          <p:cxnSp>
            <p:nvCxnSpPr>
              <p:cNvPr id="8897" name="Google Shape;8897;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898" name="Google Shape;8898;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899" name="Google Shape;8899;p71"/>
          <p:cNvGrpSpPr/>
          <p:nvPr/>
        </p:nvGrpSpPr>
        <p:grpSpPr>
          <a:xfrm>
            <a:off x="4269239" y="2406364"/>
            <a:ext cx="1450484" cy="1052087"/>
            <a:chOff x="5230575" y="1554475"/>
            <a:chExt cx="2137150" cy="1550150"/>
          </a:xfrm>
        </p:grpSpPr>
        <p:sp>
          <p:nvSpPr>
            <p:cNvPr id="8900" name="Google Shape;8900;p7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71"/>
          <p:cNvGrpSpPr/>
          <p:nvPr/>
        </p:nvGrpSpPr>
        <p:grpSpPr>
          <a:xfrm rot="10800000">
            <a:off x="4285790" y="3498553"/>
            <a:ext cx="1417383" cy="887946"/>
            <a:chOff x="5645403" y="2920021"/>
            <a:chExt cx="2650800" cy="2180614"/>
          </a:xfrm>
        </p:grpSpPr>
        <p:sp>
          <p:nvSpPr>
            <p:cNvPr id="8914" name="Google Shape;8914;p7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5" name="Google Shape;8915;p71"/>
            <p:cNvCxnSpPr>
              <a:stCxn id="891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916" name="Google Shape;8916;p7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7" name="Google Shape;8917;p71"/>
            <p:cNvCxnSpPr>
              <a:endCxn id="8916"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918" name="Google Shape;8918;p7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9" name="Google Shape;8919;p71"/>
            <p:cNvCxnSpPr>
              <a:stCxn id="8918"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920" name="Google Shape;8920;p7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1" name="Google Shape;8921;p71"/>
            <p:cNvCxnSpPr>
              <a:endCxn id="892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922" name="Google Shape;8922;p71"/>
          <p:cNvGrpSpPr/>
          <p:nvPr/>
        </p:nvGrpSpPr>
        <p:grpSpPr>
          <a:xfrm>
            <a:off x="7386150" y="2401908"/>
            <a:ext cx="1071743" cy="1021579"/>
            <a:chOff x="7189833" y="2022667"/>
            <a:chExt cx="1251159" cy="1192597"/>
          </a:xfrm>
        </p:grpSpPr>
        <p:sp>
          <p:nvSpPr>
            <p:cNvPr id="8923" name="Google Shape;8923;p7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71"/>
          <p:cNvGrpSpPr/>
          <p:nvPr/>
        </p:nvGrpSpPr>
        <p:grpSpPr>
          <a:xfrm>
            <a:off x="727421" y="2828315"/>
            <a:ext cx="1695374" cy="1560837"/>
            <a:chOff x="727421" y="2828315"/>
            <a:chExt cx="1695374" cy="1560837"/>
          </a:xfrm>
        </p:grpSpPr>
        <p:grpSp>
          <p:nvGrpSpPr>
            <p:cNvPr id="8928" name="Google Shape;8928;p71"/>
            <p:cNvGrpSpPr/>
            <p:nvPr/>
          </p:nvGrpSpPr>
          <p:grpSpPr>
            <a:xfrm>
              <a:off x="819108" y="2882501"/>
              <a:ext cx="103104" cy="1426186"/>
              <a:chOff x="4674013" y="3100904"/>
              <a:chExt cx="122758" cy="1698043"/>
            </a:xfrm>
          </p:grpSpPr>
          <p:sp>
            <p:nvSpPr>
              <p:cNvPr id="8929" name="Google Shape;8929;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71"/>
            <p:cNvGrpSpPr/>
            <p:nvPr/>
          </p:nvGrpSpPr>
          <p:grpSpPr>
            <a:xfrm>
              <a:off x="1062475" y="2882501"/>
              <a:ext cx="103104" cy="1426186"/>
              <a:chOff x="4940438" y="3100904"/>
              <a:chExt cx="122758" cy="1698043"/>
            </a:xfrm>
          </p:grpSpPr>
          <p:sp>
            <p:nvSpPr>
              <p:cNvPr id="8937" name="Google Shape;8937;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71"/>
            <p:cNvGrpSpPr/>
            <p:nvPr/>
          </p:nvGrpSpPr>
          <p:grpSpPr>
            <a:xfrm>
              <a:off x="1299324" y="2882501"/>
              <a:ext cx="103104" cy="1426186"/>
              <a:chOff x="5206863" y="3100904"/>
              <a:chExt cx="122758" cy="1698043"/>
            </a:xfrm>
          </p:grpSpPr>
          <p:sp>
            <p:nvSpPr>
              <p:cNvPr id="8945" name="Google Shape;8945;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71"/>
            <p:cNvGrpSpPr/>
            <p:nvPr/>
          </p:nvGrpSpPr>
          <p:grpSpPr>
            <a:xfrm>
              <a:off x="1786057" y="2882501"/>
              <a:ext cx="103104" cy="1426186"/>
              <a:chOff x="6006138" y="3143629"/>
              <a:chExt cx="122758" cy="1698043"/>
            </a:xfrm>
          </p:grpSpPr>
          <p:sp>
            <p:nvSpPr>
              <p:cNvPr id="8953" name="Google Shape;8953;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71"/>
            <p:cNvGrpSpPr/>
            <p:nvPr/>
          </p:nvGrpSpPr>
          <p:grpSpPr>
            <a:xfrm>
              <a:off x="2029422" y="2882501"/>
              <a:ext cx="103104" cy="1426186"/>
              <a:chOff x="6805413" y="3100904"/>
              <a:chExt cx="122758" cy="1698043"/>
            </a:xfrm>
          </p:grpSpPr>
          <p:sp>
            <p:nvSpPr>
              <p:cNvPr id="8961" name="Google Shape;8961;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71"/>
            <p:cNvGrpSpPr/>
            <p:nvPr/>
          </p:nvGrpSpPr>
          <p:grpSpPr>
            <a:xfrm>
              <a:off x="727421" y="2828315"/>
              <a:ext cx="1695374" cy="1560837"/>
              <a:chOff x="734799" y="2782450"/>
              <a:chExt cx="1571100" cy="1577400"/>
            </a:xfrm>
          </p:grpSpPr>
          <p:cxnSp>
            <p:nvCxnSpPr>
              <p:cNvPr id="8969" name="Google Shape;8969;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970" name="Google Shape;8970;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971" name="Google Shape;8971;p71"/>
            <p:cNvGrpSpPr/>
            <p:nvPr/>
          </p:nvGrpSpPr>
          <p:grpSpPr>
            <a:xfrm>
              <a:off x="2272795" y="2882501"/>
              <a:ext cx="103104" cy="1426186"/>
              <a:chOff x="5206863" y="3100904"/>
              <a:chExt cx="122758" cy="1698043"/>
            </a:xfrm>
          </p:grpSpPr>
          <p:sp>
            <p:nvSpPr>
              <p:cNvPr id="8972" name="Google Shape;8972;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71"/>
            <p:cNvGrpSpPr/>
            <p:nvPr/>
          </p:nvGrpSpPr>
          <p:grpSpPr>
            <a:xfrm>
              <a:off x="1542694" y="2882501"/>
              <a:ext cx="103104" cy="1426186"/>
              <a:chOff x="6006138" y="3143629"/>
              <a:chExt cx="122758" cy="1698043"/>
            </a:xfrm>
          </p:grpSpPr>
          <p:sp>
            <p:nvSpPr>
              <p:cNvPr id="8980" name="Google Shape;8980;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7" name="Google Shape;8987;p71"/>
          <p:cNvGrpSpPr/>
          <p:nvPr/>
        </p:nvGrpSpPr>
        <p:grpSpPr>
          <a:xfrm>
            <a:off x="5936000" y="2405887"/>
            <a:ext cx="1248543" cy="1025319"/>
            <a:chOff x="5183758" y="1210600"/>
            <a:chExt cx="3605380" cy="2960783"/>
          </a:xfrm>
        </p:grpSpPr>
        <p:sp>
          <p:nvSpPr>
            <p:cNvPr id="8988" name="Google Shape;8988;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2" name="Google Shape;8992;p7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993" name="Google Shape;8993;p7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994" name="Google Shape;8994;p7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995" name="Google Shape;8995;p7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996" name="Google Shape;8996;p7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71"/>
          <p:cNvGrpSpPr/>
          <p:nvPr/>
        </p:nvGrpSpPr>
        <p:grpSpPr>
          <a:xfrm>
            <a:off x="5793062" y="3544204"/>
            <a:ext cx="2664831" cy="843440"/>
            <a:chOff x="5916567" y="1099697"/>
            <a:chExt cx="2556683" cy="809211"/>
          </a:xfrm>
        </p:grpSpPr>
        <p:sp>
          <p:nvSpPr>
            <p:cNvPr id="8998" name="Google Shape;8998;p7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1"/>
          <p:cNvGrpSpPr/>
          <p:nvPr/>
        </p:nvGrpSpPr>
        <p:grpSpPr>
          <a:xfrm>
            <a:off x="5900602" y="1193063"/>
            <a:ext cx="1299851" cy="1023338"/>
            <a:chOff x="5900602" y="1193063"/>
            <a:chExt cx="1299851" cy="1023338"/>
          </a:xfrm>
        </p:grpSpPr>
        <p:grpSp>
          <p:nvGrpSpPr>
            <p:cNvPr id="9007" name="Google Shape;9007;p71"/>
            <p:cNvGrpSpPr/>
            <p:nvPr/>
          </p:nvGrpSpPr>
          <p:grpSpPr>
            <a:xfrm>
              <a:off x="6743564" y="1193063"/>
              <a:ext cx="456889" cy="700379"/>
              <a:chOff x="6743564" y="1193063"/>
              <a:chExt cx="456889" cy="700379"/>
            </a:xfrm>
          </p:grpSpPr>
          <p:grpSp>
            <p:nvGrpSpPr>
              <p:cNvPr id="9008" name="Google Shape;9008;p71"/>
              <p:cNvGrpSpPr/>
              <p:nvPr/>
            </p:nvGrpSpPr>
            <p:grpSpPr>
              <a:xfrm>
                <a:off x="6743564" y="1690731"/>
                <a:ext cx="214402" cy="202710"/>
                <a:chOff x="6743564" y="1690731"/>
                <a:chExt cx="214402" cy="202710"/>
              </a:xfrm>
            </p:grpSpPr>
            <p:sp>
              <p:nvSpPr>
                <p:cNvPr id="9009" name="Google Shape;9009;p7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71"/>
              <p:cNvGrpSpPr/>
              <p:nvPr/>
            </p:nvGrpSpPr>
            <p:grpSpPr>
              <a:xfrm>
                <a:off x="6915505" y="1193063"/>
                <a:ext cx="284947" cy="589637"/>
                <a:chOff x="6915505" y="1193063"/>
                <a:chExt cx="284947" cy="589637"/>
              </a:xfrm>
            </p:grpSpPr>
            <p:sp>
              <p:nvSpPr>
                <p:cNvPr id="9012" name="Google Shape;9012;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3" name="Google Shape;9013;p7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014" name="Google Shape;9014;p71"/>
            <p:cNvGrpSpPr/>
            <p:nvPr/>
          </p:nvGrpSpPr>
          <p:grpSpPr>
            <a:xfrm>
              <a:off x="6520337" y="1193063"/>
              <a:ext cx="341815" cy="801589"/>
              <a:chOff x="6520337" y="1193063"/>
              <a:chExt cx="341815" cy="801589"/>
            </a:xfrm>
          </p:grpSpPr>
          <p:grpSp>
            <p:nvGrpSpPr>
              <p:cNvPr id="9015" name="Google Shape;9015;p71"/>
              <p:cNvGrpSpPr/>
              <p:nvPr/>
            </p:nvGrpSpPr>
            <p:grpSpPr>
              <a:xfrm>
                <a:off x="6520337" y="1589527"/>
                <a:ext cx="213950" cy="405125"/>
                <a:chOff x="6520337" y="1589527"/>
                <a:chExt cx="213950" cy="405125"/>
              </a:xfrm>
            </p:grpSpPr>
            <p:sp>
              <p:nvSpPr>
                <p:cNvPr id="9016" name="Google Shape;9016;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71"/>
              <p:cNvGrpSpPr/>
              <p:nvPr/>
            </p:nvGrpSpPr>
            <p:grpSpPr>
              <a:xfrm>
                <a:off x="6577204" y="1193063"/>
                <a:ext cx="284947" cy="453562"/>
                <a:chOff x="6577204" y="1193063"/>
                <a:chExt cx="284947" cy="453562"/>
              </a:xfrm>
            </p:grpSpPr>
            <p:sp>
              <p:nvSpPr>
                <p:cNvPr id="9019" name="Google Shape;9019;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0" name="Google Shape;9020;p7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021" name="Google Shape;9021;p71"/>
            <p:cNvGrpSpPr/>
            <p:nvPr/>
          </p:nvGrpSpPr>
          <p:grpSpPr>
            <a:xfrm>
              <a:off x="6238903" y="1193063"/>
              <a:ext cx="300475" cy="901782"/>
              <a:chOff x="6238903" y="1193063"/>
              <a:chExt cx="300475" cy="901782"/>
            </a:xfrm>
          </p:grpSpPr>
          <p:grpSp>
            <p:nvGrpSpPr>
              <p:cNvPr id="9022" name="Google Shape;9022;p71"/>
              <p:cNvGrpSpPr/>
              <p:nvPr/>
            </p:nvGrpSpPr>
            <p:grpSpPr>
              <a:xfrm>
                <a:off x="6290865" y="1489315"/>
                <a:ext cx="248514" cy="605530"/>
                <a:chOff x="6290865" y="1489315"/>
                <a:chExt cx="248514" cy="605530"/>
              </a:xfrm>
            </p:grpSpPr>
            <p:sp>
              <p:nvSpPr>
                <p:cNvPr id="9023" name="Google Shape;9023;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71"/>
              <p:cNvGrpSpPr/>
              <p:nvPr/>
            </p:nvGrpSpPr>
            <p:grpSpPr>
              <a:xfrm>
                <a:off x="6238903" y="1193063"/>
                <a:ext cx="284947" cy="327512"/>
                <a:chOff x="6238903" y="1193063"/>
                <a:chExt cx="284947" cy="327512"/>
              </a:xfrm>
            </p:grpSpPr>
            <p:sp>
              <p:nvSpPr>
                <p:cNvPr id="9026" name="Google Shape;9026;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7" name="Google Shape;9027;p7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028" name="Google Shape;9028;p71"/>
            <p:cNvGrpSpPr/>
            <p:nvPr/>
          </p:nvGrpSpPr>
          <p:grpSpPr>
            <a:xfrm>
              <a:off x="5900602" y="1193063"/>
              <a:ext cx="444345" cy="1023338"/>
              <a:chOff x="5900602" y="1193063"/>
              <a:chExt cx="444345" cy="1023338"/>
            </a:xfrm>
          </p:grpSpPr>
          <p:grpSp>
            <p:nvGrpSpPr>
              <p:cNvPr id="9029" name="Google Shape;9029;p71"/>
              <p:cNvGrpSpPr/>
              <p:nvPr/>
            </p:nvGrpSpPr>
            <p:grpSpPr>
              <a:xfrm>
                <a:off x="6046501" y="1367785"/>
                <a:ext cx="298446" cy="848616"/>
                <a:chOff x="6046501" y="1367785"/>
                <a:chExt cx="298446" cy="848616"/>
              </a:xfrm>
            </p:grpSpPr>
            <p:sp>
              <p:nvSpPr>
                <p:cNvPr id="9030" name="Google Shape;9030;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1"/>
              <p:cNvGrpSpPr/>
              <p:nvPr/>
            </p:nvGrpSpPr>
            <p:grpSpPr>
              <a:xfrm>
                <a:off x="5900602" y="1193063"/>
                <a:ext cx="284947" cy="182312"/>
                <a:chOff x="5900602" y="1193063"/>
                <a:chExt cx="284947" cy="182312"/>
              </a:xfrm>
            </p:grpSpPr>
            <p:sp>
              <p:nvSpPr>
                <p:cNvPr id="9033" name="Google Shape;9033;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4" name="Google Shape;9034;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035" name="Google Shape;9035;p71"/>
          <p:cNvGrpSpPr/>
          <p:nvPr/>
        </p:nvGrpSpPr>
        <p:grpSpPr>
          <a:xfrm>
            <a:off x="7238484" y="1193208"/>
            <a:ext cx="1219413" cy="1051365"/>
            <a:chOff x="7287122" y="1165658"/>
            <a:chExt cx="1219413" cy="1051365"/>
          </a:xfrm>
        </p:grpSpPr>
        <p:grpSp>
          <p:nvGrpSpPr>
            <p:cNvPr id="9036" name="Google Shape;9036;p71"/>
            <p:cNvGrpSpPr/>
            <p:nvPr/>
          </p:nvGrpSpPr>
          <p:grpSpPr>
            <a:xfrm>
              <a:off x="7287122" y="1969723"/>
              <a:ext cx="1219413" cy="247300"/>
              <a:chOff x="7287122" y="1969723"/>
              <a:chExt cx="1219413" cy="247300"/>
            </a:xfrm>
          </p:grpSpPr>
          <p:sp>
            <p:nvSpPr>
              <p:cNvPr id="9037" name="Google Shape;9037;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8" name="Google Shape;9038;p71"/>
              <p:cNvGrpSpPr/>
              <p:nvPr/>
            </p:nvGrpSpPr>
            <p:grpSpPr>
              <a:xfrm>
                <a:off x="7287122" y="2063892"/>
                <a:ext cx="1151753" cy="73428"/>
                <a:chOff x="7287122" y="2063892"/>
                <a:chExt cx="1151753" cy="73428"/>
              </a:xfrm>
            </p:grpSpPr>
            <p:sp>
              <p:nvSpPr>
                <p:cNvPr id="9039" name="Google Shape;9039;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0" name="Google Shape;9040;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041" name="Google Shape;9041;p71"/>
            <p:cNvGrpSpPr/>
            <p:nvPr/>
          </p:nvGrpSpPr>
          <p:grpSpPr>
            <a:xfrm>
              <a:off x="7287122" y="1712201"/>
              <a:ext cx="1219403" cy="246767"/>
              <a:chOff x="7287122" y="1712201"/>
              <a:chExt cx="1219403" cy="246767"/>
            </a:xfrm>
          </p:grpSpPr>
          <p:sp>
            <p:nvSpPr>
              <p:cNvPr id="9042" name="Google Shape;9042;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3" name="Google Shape;9043;p71"/>
              <p:cNvGrpSpPr/>
              <p:nvPr/>
            </p:nvGrpSpPr>
            <p:grpSpPr>
              <a:xfrm>
                <a:off x="7287122" y="1842861"/>
                <a:ext cx="1005303" cy="73419"/>
                <a:chOff x="7287122" y="1842861"/>
                <a:chExt cx="1005303" cy="73419"/>
              </a:xfrm>
            </p:grpSpPr>
            <p:sp>
              <p:nvSpPr>
                <p:cNvPr id="9044" name="Google Shape;9044;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5" name="Google Shape;9045;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046" name="Google Shape;9046;p71"/>
            <p:cNvGrpSpPr/>
            <p:nvPr/>
          </p:nvGrpSpPr>
          <p:grpSpPr>
            <a:xfrm>
              <a:off x="7287122" y="1447520"/>
              <a:ext cx="1219403" cy="286667"/>
              <a:chOff x="7287122" y="1447520"/>
              <a:chExt cx="1219403" cy="286667"/>
            </a:xfrm>
          </p:grpSpPr>
          <p:sp>
            <p:nvSpPr>
              <p:cNvPr id="9047" name="Google Shape;9047;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8" name="Google Shape;9048;p71"/>
              <p:cNvGrpSpPr/>
              <p:nvPr/>
            </p:nvGrpSpPr>
            <p:grpSpPr>
              <a:xfrm>
                <a:off x="7287122" y="1581977"/>
                <a:ext cx="852803" cy="73428"/>
                <a:chOff x="7287122" y="1581977"/>
                <a:chExt cx="852803" cy="73428"/>
              </a:xfrm>
            </p:grpSpPr>
            <p:sp>
              <p:nvSpPr>
                <p:cNvPr id="9049" name="Google Shape;9049;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0" name="Google Shape;9050;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051" name="Google Shape;9051;p71"/>
            <p:cNvGrpSpPr/>
            <p:nvPr/>
          </p:nvGrpSpPr>
          <p:grpSpPr>
            <a:xfrm>
              <a:off x="7287122" y="1165658"/>
              <a:ext cx="1219403" cy="344253"/>
              <a:chOff x="7287122" y="1165658"/>
              <a:chExt cx="1219403" cy="344253"/>
            </a:xfrm>
          </p:grpSpPr>
          <p:sp>
            <p:nvSpPr>
              <p:cNvPr id="9052" name="Google Shape;9052;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3" name="Google Shape;9053;p71"/>
              <p:cNvGrpSpPr/>
              <p:nvPr/>
            </p:nvGrpSpPr>
            <p:grpSpPr>
              <a:xfrm>
                <a:off x="7287122" y="1341025"/>
                <a:ext cx="695703" cy="73419"/>
                <a:chOff x="7287122" y="1341025"/>
                <a:chExt cx="695703" cy="73419"/>
              </a:xfrm>
            </p:grpSpPr>
            <p:sp>
              <p:nvSpPr>
                <p:cNvPr id="9054" name="Google Shape;9054;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5" name="Google Shape;9055;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59"/>
        <p:cNvGrpSpPr/>
        <p:nvPr/>
      </p:nvGrpSpPr>
      <p:grpSpPr>
        <a:xfrm>
          <a:off x="0" y="0"/>
          <a:ext cx="0" cy="0"/>
          <a:chOff x="0" y="0"/>
          <a:chExt cx="0" cy="0"/>
        </a:xfrm>
      </p:grpSpPr>
      <p:sp>
        <p:nvSpPr>
          <p:cNvPr id="9060" name="Google Shape;9060;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061" name="Google Shape;9061;p7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xmlns="" val="tx"/>
                    </a:ext>
                  </a:extLst>
                </a:hlinkClick>
              </a:rPr>
              <a:t>Flaticon’s extension</a:t>
            </a:r>
            <a:r>
              <a:rPr lang="es">
                <a:solidFill>
                  <a:srgbClr val="FFFFFF"/>
                </a:solidFill>
                <a:latin typeface="Arial"/>
                <a:ea typeface="Arial"/>
                <a:cs typeface="Arial"/>
                <a:sym typeface="Arial"/>
              </a:rPr>
              <a:t>, allowing you to customize and add even more icons.</a:t>
            </a:r>
            <a:r>
              <a:rPr lang="es">
                <a:solidFill>
                  <a:srgbClr val="435D74"/>
                </a:solidFill>
                <a:latin typeface="Arial"/>
                <a:ea typeface="Arial"/>
                <a:cs typeface="Arial"/>
                <a:sym typeface="Arial"/>
              </a:rPr>
              <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062" name="Google Shape;9062;p72"/>
          <p:cNvGrpSpPr/>
          <p:nvPr/>
        </p:nvGrpSpPr>
        <p:grpSpPr>
          <a:xfrm>
            <a:off x="866243" y="2291587"/>
            <a:ext cx="415546" cy="355053"/>
            <a:chOff x="866243" y="2291587"/>
            <a:chExt cx="415546" cy="355053"/>
          </a:xfrm>
        </p:grpSpPr>
        <p:sp>
          <p:nvSpPr>
            <p:cNvPr id="9063" name="Google Shape;9063;p7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8" name="Google Shape;9068;p72"/>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9" name="Google Shape;9069;p72"/>
          <p:cNvGrpSpPr/>
          <p:nvPr/>
        </p:nvGrpSpPr>
        <p:grpSpPr>
          <a:xfrm>
            <a:off x="1958520" y="2302574"/>
            <a:ext cx="359213" cy="327807"/>
            <a:chOff x="1958520" y="2302574"/>
            <a:chExt cx="359213" cy="327807"/>
          </a:xfrm>
        </p:grpSpPr>
        <p:sp>
          <p:nvSpPr>
            <p:cNvPr id="9070" name="Google Shape;9070;p7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72"/>
          <p:cNvGrpSpPr/>
          <p:nvPr/>
        </p:nvGrpSpPr>
        <p:grpSpPr>
          <a:xfrm>
            <a:off x="2579882" y="2287427"/>
            <a:ext cx="207582" cy="359594"/>
            <a:chOff x="2656082" y="2287427"/>
            <a:chExt cx="207582" cy="359594"/>
          </a:xfrm>
        </p:grpSpPr>
        <p:sp>
          <p:nvSpPr>
            <p:cNvPr id="9074" name="Google Shape;9074;p7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72"/>
          <p:cNvGrpSpPr/>
          <p:nvPr/>
        </p:nvGrpSpPr>
        <p:grpSpPr>
          <a:xfrm>
            <a:off x="3049653" y="2321468"/>
            <a:ext cx="362991" cy="290018"/>
            <a:chOff x="3049653" y="2321468"/>
            <a:chExt cx="362991" cy="290018"/>
          </a:xfrm>
        </p:grpSpPr>
        <p:sp>
          <p:nvSpPr>
            <p:cNvPr id="9079" name="Google Shape;9079;p7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72"/>
          <p:cNvGrpSpPr/>
          <p:nvPr/>
        </p:nvGrpSpPr>
        <p:grpSpPr>
          <a:xfrm>
            <a:off x="3564243" y="2289904"/>
            <a:ext cx="422342" cy="355243"/>
            <a:chOff x="3564243" y="2289904"/>
            <a:chExt cx="422342" cy="355243"/>
          </a:xfrm>
        </p:grpSpPr>
        <p:sp>
          <p:nvSpPr>
            <p:cNvPr id="9084" name="Google Shape;9084;p7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9" name="Google Shape;9089;p72"/>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0" name="Google Shape;9090;p72"/>
          <p:cNvGrpSpPr/>
          <p:nvPr/>
        </p:nvGrpSpPr>
        <p:grpSpPr>
          <a:xfrm>
            <a:off x="4687894" y="2289713"/>
            <a:ext cx="359594" cy="353909"/>
            <a:chOff x="4687894" y="2289713"/>
            <a:chExt cx="359594" cy="353909"/>
          </a:xfrm>
        </p:grpSpPr>
        <p:sp>
          <p:nvSpPr>
            <p:cNvPr id="9091" name="Google Shape;9091;p7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4" name="Google Shape;9094;p72"/>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5" name="Google Shape;9095;p72"/>
          <p:cNvGrpSpPr/>
          <p:nvPr/>
        </p:nvGrpSpPr>
        <p:grpSpPr>
          <a:xfrm>
            <a:off x="6372624" y="2308227"/>
            <a:ext cx="263567" cy="317614"/>
            <a:chOff x="6421399" y="2308227"/>
            <a:chExt cx="263567" cy="317614"/>
          </a:xfrm>
        </p:grpSpPr>
        <p:sp>
          <p:nvSpPr>
            <p:cNvPr id="9096" name="Google Shape;9096;p7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72"/>
          <p:cNvGrpSpPr/>
          <p:nvPr/>
        </p:nvGrpSpPr>
        <p:grpSpPr>
          <a:xfrm>
            <a:off x="6870193" y="2295620"/>
            <a:ext cx="360356" cy="343462"/>
            <a:chOff x="6870193" y="2295620"/>
            <a:chExt cx="360356" cy="343462"/>
          </a:xfrm>
        </p:grpSpPr>
        <p:sp>
          <p:nvSpPr>
            <p:cNvPr id="9101" name="Google Shape;9101;p7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72"/>
          <p:cNvGrpSpPr/>
          <p:nvPr/>
        </p:nvGrpSpPr>
        <p:grpSpPr>
          <a:xfrm>
            <a:off x="7441465" y="2302860"/>
            <a:ext cx="342192" cy="327140"/>
            <a:chOff x="7441465" y="2302860"/>
            <a:chExt cx="342192" cy="327140"/>
          </a:xfrm>
        </p:grpSpPr>
        <p:sp>
          <p:nvSpPr>
            <p:cNvPr id="9104" name="Google Shape;9104;p7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72"/>
          <p:cNvGrpSpPr/>
          <p:nvPr/>
        </p:nvGrpSpPr>
        <p:grpSpPr>
          <a:xfrm>
            <a:off x="7989683" y="2350207"/>
            <a:ext cx="332761" cy="234066"/>
            <a:chOff x="7989683" y="2350207"/>
            <a:chExt cx="332761" cy="234066"/>
          </a:xfrm>
        </p:grpSpPr>
        <p:sp>
          <p:nvSpPr>
            <p:cNvPr id="9107" name="Google Shape;9107;p7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72"/>
          <p:cNvGrpSpPr/>
          <p:nvPr/>
        </p:nvGrpSpPr>
        <p:grpSpPr>
          <a:xfrm>
            <a:off x="5823294" y="2309751"/>
            <a:ext cx="315327" cy="314978"/>
            <a:chOff x="5823294" y="2309751"/>
            <a:chExt cx="315327" cy="314978"/>
          </a:xfrm>
        </p:grpSpPr>
        <p:sp>
          <p:nvSpPr>
            <p:cNvPr id="9114" name="Google Shape;9114;p7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72"/>
          <p:cNvGrpSpPr/>
          <p:nvPr/>
        </p:nvGrpSpPr>
        <p:grpSpPr>
          <a:xfrm>
            <a:off x="2497275" y="2744159"/>
            <a:ext cx="370930" cy="370549"/>
            <a:chOff x="2497275" y="2744159"/>
            <a:chExt cx="370930" cy="370549"/>
          </a:xfrm>
        </p:grpSpPr>
        <p:sp>
          <p:nvSpPr>
            <p:cNvPr id="9132" name="Google Shape;9132;p7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2"/>
          <p:cNvGrpSpPr/>
          <p:nvPr/>
        </p:nvGrpSpPr>
        <p:grpSpPr>
          <a:xfrm>
            <a:off x="860940" y="2746477"/>
            <a:ext cx="371883" cy="365691"/>
            <a:chOff x="860940" y="2746477"/>
            <a:chExt cx="371883" cy="365691"/>
          </a:xfrm>
        </p:grpSpPr>
        <p:sp>
          <p:nvSpPr>
            <p:cNvPr id="9139" name="Google Shape;9139;p7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72"/>
          <p:cNvGrpSpPr/>
          <p:nvPr/>
        </p:nvGrpSpPr>
        <p:grpSpPr>
          <a:xfrm>
            <a:off x="1493849" y="2775533"/>
            <a:ext cx="283985" cy="341080"/>
            <a:chOff x="1493849" y="2775533"/>
            <a:chExt cx="283985" cy="341080"/>
          </a:xfrm>
        </p:grpSpPr>
        <p:sp>
          <p:nvSpPr>
            <p:cNvPr id="9145" name="Google Shape;9145;p7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72"/>
          <p:cNvGrpSpPr/>
          <p:nvPr/>
        </p:nvGrpSpPr>
        <p:grpSpPr>
          <a:xfrm>
            <a:off x="1952836" y="2774422"/>
            <a:ext cx="372835" cy="342573"/>
            <a:chOff x="1952836" y="2774422"/>
            <a:chExt cx="372835" cy="342573"/>
          </a:xfrm>
        </p:grpSpPr>
        <p:sp>
          <p:nvSpPr>
            <p:cNvPr id="9148" name="Google Shape;9148;p7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72"/>
          <p:cNvGrpSpPr/>
          <p:nvPr/>
        </p:nvGrpSpPr>
        <p:grpSpPr>
          <a:xfrm>
            <a:off x="3079916" y="2744477"/>
            <a:ext cx="332729" cy="372518"/>
            <a:chOff x="3079916" y="2744477"/>
            <a:chExt cx="332729" cy="372518"/>
          </a:xfrm>
        </p:grpSpPr>
        <p:sp>
          <p:nvSpPr>
            <p:cNvPr id="9152" name="Google Shape;9152;p7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72"/>
          <p:cNvGrpSpPr/>
          <p:nvPr/>
        </p:nvGrpSpPr>
        <p:grpSpPr>
          <a:xfrm>
            <a:off x="3620576" y="2745525"/>
            <a:ext cx="336889" cy="355592"/>
            <a:chOff x="3620576" y="2745525"/>
            <a:chExt cx="336889" cy="355592"/>
          </a:xfrm>
        </p:grpSpPr>
        <p:sp>
          <p:nvSpPr>
            <p:cNvPr id="9156" name="Google Shape;9156;p7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2"/>
          <p:cNvGrpSpPr/>
          <p:nvPr/>
        </p:nvGrpSpPr>
        <p:grpSpPr>
          <a:xfrm>
            <a:off x="4126815" y="2760704"/>
            <a:ext cx="380393" cy="363118"/>
            <a:chOff x="4126815" y="2760704"/>
            <a:chExt cx="380393" cy="363118"/>
          </a:xfrm>
        </p:grpSpPr>
        <p:sp>
          <p:nvSpPr>
            <p:cNvPr id="9159" name="Google Shape;9159;p7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72"/>
          <p:cNvGrpSpPr/>
          <p:nvPr/>
        </p:nvGrpSpPr>
        <p:grpSpPr>
          <a:xfrm>
            <a:off x="4675986" y="2745684"/>
            <a:ext cx="381346" cy="368644"/>
            <a:chOff x="4675986" y="2745684"/>
            <a:chExt cx="381346" cy="368644"/>
          </a:xfrm>
        </p:grpSpPr>
        <p:sp>
          <p:nvSpPr>
            <p:cNvPr id="9164" name="Google Shape;9164;p7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2"/>
          <p:cNvGrpSpPr/>
          <p:nvPr/>
        </p:nvGrpSpPr>
        <p:grpSpPr>
          <a:xfrm>
            <a:off x="5220616" y="2791061"/>
            <a:ext cx="373185" cy="302466"/>
            <a:chOff x="5220616" y="2791061"/>
            <a:chExt cx="373185" cy="302466"/>
          </a:xfrm>
        </p:grpSpPr>
        <p:sp>
          <p:nvSpPr>
            <p:cNvPr id="9167" name="Google Shape;9167;p7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72"/>
          <p:cNvGrpSpPr/>
          <p:nvPr/>
        </p:nvGrpSpPr>
        <p:grpSpPr>
          <a:xfrm>
            <a:off x="5788661" y="2772517"/>
            <a:ext cx="284366" cy="344097"/>
            <a:chOff x="5864861" y="2772517"/>
            <a:chExt cx="284366" cy="344097"/>
          </a:xfrm>
        </p:grpSpPr>
        <p:sp>
          <p:nvSpPr>
            <p:cNvPr id="9186" name="Google Shape;9186;p7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2" name="Google Shape;9192;p72"/>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3" name="Google Shape;9193;p72"/>
          <p:cNvGrpSpPr/>
          <p:nvPr/>
        </p:nvGrpSpPr>
        <p:grpSpPr>
          <a:xfrm>
            <a:off x="6974158" y="2789537"/>
            <a:ext cx="255247" cy="327458"/>
            <a:chOff x="6974158" y="2789537"/>
            <a:chExt cx="255247" cy="327458"/>
          </a:xfrm>
        </p:grpSpPr>
        <p:sp>
          <p:nvSpPr>
            <p:cNvPr id="9194" name="Google Shape;9194;p7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72"/>
          <p:cNvGrpSpPr/>
          <p:nvPr/>
        </p:nvGrpSpPr>
        <p:grpSpPr>
          <a:xfrm>
            <a:off x="7530697" y="2790299"/>
            <a:ext cx="244291" cy="326314"/>
            <a:chOff x="7530697" y="2790299"/>
            <a:chExt cx="244291" cy="326314"/>
          </a:xfrm>
        </p:grpSpPr>
        <p:sp>
          <p:nvSpPr>
            <p:cNvPr id="9201" name="Google Shape;9201;p7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72"/>
          <p:cNvGrpSpPr/>
          <p:nvPr/>
        </p:nvGrpSpPr>
        <p:grpSpPr>
          <a:xfrm>
            <a:off x="7988191" y="2832248"/>
            <a:ext cx="332348" cy="283985"/>
            <a:chOff x="7988191" y="2832248"/>
            <a:chExt cx="332348" cy="283985"/>
          </a:xfrm>
        </p:grpSpPr>
        <p:sp>
          <p:nvSpPr>
            <p:cNvPr id="9208" name="Google Shape;9208;p7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72"/>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2" name="Google Shape;9212;p72"/>
          <p:cNvGrpSpPr/>
          <p:nvPr/>
        </p:nvGrpSpPr>
        <p:grpSpPr>
          <a:xfrm>
            <a:off x="3588440" y="3258368"/>
            <a:ext cx="364484" cy="262423"/>
            <a:chOff x="3588440" y="3258368"/>
            <a:chExt cx="364484" cy="262423"/>
          </a:xfrm>
        </p:grpSpPr>
        <p:sp>
          <p:nvSpPr>
            <p:cNvPr id="9213" name="Google Shape;9213;p7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9" name="Google Shape;9219;p72"/>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0" name="Google Shape;9220;p72"/>
          <p:cNvGrpSpPr/>
          <p:nvPr/>
        </p:nvGrpSpPr>
        <p:grpSpPr>
          <a:xfrm>
            <a:off x="5765817" y="3227724"/>
            <a:ext cx="364865" cy="324822"/>
            <a:chOff x="5765817" y="3227724"/>
            <a:chExt cx="364865" cy="324822"/>
          </a:xfrm>
        </p:grpSpPr>
        <p:sp>
          <p:nvSpPr>
            <p:cNvPr id="9221" name="Google Shape;9221;p7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72"/>
          <p:cNvGrpSpPr/>
          <p:nvPr/>
        </p:nvGrpSpPr>
        <p:grpSpPr>
          <a:xfrm>
            <a:off x="6228583" y="3237664"/>
            <a:ext cx="446539" cy="303895"/>
            <a:chOff x="6228583" y="3237664"/>
            <a:chExt cx="446539" cy="303895"/>
          </a:xfrm>
        </p:grpSpPr>
        <p:sp>
          <p:nvSpPr>
            <p:cNvPr id="9225" name="Google Shape;9225;p7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72"/>
          <p:cNvGrpSpPr/>
          <p:nvPr/>
        </p:nvGrpSpPr>
        <p:grpSpPr>
          <a:xfrm>
            <a:off x="865862" y="3207306"/>
            <a:ext cx="364484" cy="364897"/>
            <a:chOff x="865862" y="3207306"/>
            <a:chExt cx="364484" cy="364897"/>
          </a:xfrm>
        </p:grpSpPr>
        <p:sp>
          <p:nvSpPr>
            <p:cNvPr id="9243" name="Google Shape;9243;p7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72"/>
          <p:cNvGrpSpPr/>
          <p:nvPr/>
        </p:nvGrpSpPr>
        <p:grpSpPr>
          <a:xfrm>
            <a:off x="1404617" y="3226962"/>
            <a:ext cx="370168" cy="325965"/>
            <a:chOff x="1404617" y="3226962"/>
            <a:chExt cx="370168" cy="325965"/>
          </a:xfrm>
        </p:grpSpPr>
        <p:sp>
          <p:nvSpPr>
            <p:cNvPr id="9258" name="Google Shape;9258;p7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72"/>
          <p:cNvGrpSpPr/>
          <p:nvPr/>
        </p:nvGrpSpPr>
        <p:grpSpPr>
          <a:xfrm>
            <a:off x="1953403" y="3216094"/>
            <a:ext cx="366389" cy="354481"/>
            <a:chOff x="1954741" y="3212419"/>
            <a:chExt cx="366389" cy="354481"/>
          </a:xfrm>
        </p:grpSpPr>
        <p:sp>
          <p:nvSpPr>
            <p:cNvPr id="9268" name="Google Shape;9268;p7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72"/>
          <p:cNvGrpSpPr/>
          <p:nvPr/>
        </p:nvGrpSpPr>
        <p:grpSpPr>
          <a:xfrm>
            <a:off x="3043239" y="3215626"/>
            <a:ext cx="366008" cy="348670"/>
            <a:chOff x="3043239" y="3215626"/>
            <a:chExt cx="366008" cy="348670"/>
          </a:xfrm>
        </p:grpSpPr>
        <p:sp>
          <p:nvSpPr>
            <p:cNvPr id="9276" name="Google Shape;9276;p7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72"/>
          <p:cNvGrpSpPr/>
          <p:nvPr/>
        </p:nvGrpSpPr>
        <p:grpSpPr>
          <a:xfrm>
            <a:off x="4218333" y="3184982"/>
            <a:ext cx="209107" cy="383442"/>
            <a:chOff x="4218333" y="3184982"/>
            <a:chExt cx="209107" cy="383442"/>
          </a:xfrm>
        </p:grpSpPr>
        <p:sp>
          <p:nvSpPr>
            <p:cNvPr id="9279" name="Google Shape;9279;p7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1" name="Google Shape;9281;p72"/>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72"/>
          <p:cNvGrpSpPr/>
          <p:nvPr/>
        </p:nvGrpSpPr>
        <p:grpSpPr>
          <a:xfrm>
            <a:off x="6896644" y="3216007"/>
            <a:ext cx="322917" cy="347876"/>
            <a:chOff x="6896644" y="3216007"/>
            <a:chExt cx="322917" cy="347876"/>
          </a:xfrm>
        </p:grpSpPr>
        <p:sp>
          <p:nvSpPr>
            <p:cNvPr id="9283" name="Google Shape;9283;p7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2"/>
          <p:cNvGrpSpPr/>
          <p:nvPr/>
        </p:nvGrpSpPr>
        <p:grpSpPr>
          <a:xfrm>
            <a:off x="7429366" y="3223183"/>
            <a:ext cx="334634" cy="333904"/>
            <a:chOff x="7429366" y="3223183"/>
            <a:chExt cx="334634" cy="333904"/>
          </a:xfrm>
        </p:grpSpPr>
        <p:sp>
          <p:nvSpPr>
            <p:cNvPr id="9291" name="Google Shape;9291;p7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3" name="Google Shape;9293;p72"/>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4" name="Google Shape;9294;p72"/>
          <p:cNvGrpSpPr/>
          <p:nvPr/>
        </p:nvGrpSpPr>
        <p:grpSpPr>
          <a:xfrm>
            <a:off x="5216456" y="3725484"/>
            <a:ext cx="356196" cy="265631"/>
            <a:chOff x="5216456" y="3725484"/>
            <a:chExt cx="356196" cy="265631"/>
          </a:xfrm>
        </p:grpSpPr>
        <p:sp>
          <p:nvSpPr>
            <p:cNvPr id="9295" name="Google Shape;9295;p7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72"/>
          <p:cNvGrpSpPr/>
          <p:nvPr/>
        </p:nvGrpSpPr>
        <p:grpSpPr>
          <a:xfrm>
            <a:off x="6849393" y="3733994"/>
            <a:ext cx="355053" cy="248038"/>
            <a:chOff x="6849393" y="3733994"/>
            <a:chExt cx="355053" cy="248038"/>
          </a:xfrm>
        </p:grpSpPr>
        <p:sp>
          <p:nvSpPr>
            <p:cNvPr id="9298" name="Google Shape;9298;p7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2"/>
          <p:cNvGrpSpPr/>
          <p:nvPr/>
        </p:nvGrpSpPr>
        <p:grpSpPr>
          <a:xfrm>
            <a:off x="7918997" y="3714687"/>
            <a:ext cx="392111" cy="280206"/>
            <a:chOff x="7918997" y="3714687"/>
            <a:chExt cx="392111" cy="280206"/>
          </a:xfrm>
        </p:grpSpPr>
        <p:sp>
          <p:nvSpPr>
            <p:cNvPr id="9304" name="Google Shape;9304;p7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2"/>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2"/>
          <p:cNvGrpSpPr/>
          <p:nvPr/>
        </p:nvGrpSpPr>
        <p:grpSpPr>
          <a:xfrm>
            <a:off x="1408777" y="3680964"/>
            <a:ext cx="357720" cy="355148"/>
            <a:chOff x="1408777" y="3680964"/>
            <a:chExt cx="357720" cy="355148"/>
          </a:xfrm>
        </p:grpSpPr>
        <p:sp>
          <p:nvSpPr>
            <p:cNvPr id="9311" name="Google Shape;9311;p7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2"/>
          <p:cNvGrpSpPr/>
          <p:nvPr/>
        </p:nvGrpSpPr>
        <p:grpSpPr>
          <a:xfrm>
            <a:off x="1952836" y="3680964"/>
            <a:ext cx="357720" cy="355148"/>
            <a:chOff x="1952836" y="3680964"/>
            <a:chExt cx="357720" cy="355148"/>
          </a:xfrm>
        </p:grpSpPr>
        <p:sp>
          <p:nvSpPr>
            <p:cNvPr id="9317" name="Google Shape;9317;p7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2"/>
          <p:cNvGrpSpPr/>
          <p:nvPr/>
        </p:nvGrpSpPr>
        <p:grpSpPr>
          <a:xfrm>
            <a:off x="2496894" y="3680964"/>
            <a:ext cx="357720" cy="355148"/>
            <a:chOff x="2496894" y="3680964"/>
            <a:chExt cx="357720" cy="355148"/>
          </a:xfrm>
        </p:grpSpPr>
        <p:sp>
          <p:nvSpPr>
            <p:cNvPr id="9323" name="Google Shape;9323;p7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72"/>
          <p:cNvGrpSpPr/>
          <p:nvPr/>
        </p:nvGrpSpPr>
        <p:grpSpPr>
          <a:xfrm>
            <a:off x="3040984" y="3681059"/>
            <a:ext cx="356164" cy="355815"/>
            <a:chOff x="3040984" y="3681059"/>
            <a:chExt cx="356164" cy="355815"/>
          </a:xfrm>
        </p:grpSpPr>
        <p:sp>
          <p:nvSpPr>
            <p:cNvPr id="9329" name="Google Shape;9329;p7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72"/>
          <p:cNvGrpSpPr/>
          <p:nvPr/>
        </p:nvGrpSpPr>
        <p:grpSpPr>
          <a:xfrm>
            <a:off x="3584280" y="3699191"/>
            <a:ext cx="358069" cy="317995"/>
            <a:chOff x="3584280" y="3699191"/>
            <a:chExt cx="358069" cy="317995"/>
          </a:xfrm>
        </p:grpSpPr>
        <p:sp>
          <p:nvSpPr>
            <p:cNvPr id="9333" name="Google Shape;9333;p7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72"/>
          <p:cNvGrpSpPr/>
          <p:nvPr/>
        </p:nvGrpSpPr>
        <p:grpSpPr>
          <a:xfrm>
            <a:off x="4129482" y="3681059"/>
            <a:ext cx="355402" cy="354291"/>
            <a:chOff x="4129482" y="3681059"/>
            <a:chExt cx="355402" cy="354291"/>
          </a:xfrm>
        </p:grpSpPr>
        <p:sp>
          <p:nvSpPr>
            <p:cNvPr id="9338" name="Google Shape;9338;p7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72"/>
          <p:cNvGrpSpPr/>
          <p:nvPr/>
        </p:nvGrpSpPr>
        <p:grpSpPr>
          <a:xfrm>
            <a:off x="4673540" y="3680297"/>
            <a:ext cx="355434" cy="355815"/>
            <a:chOff x="4673540" y="3680297"/>
            <a:chExt cx="355434" cy="355815"/>
          </a:xfrm>
        </p:grpSpPr>
        <p:sp>
          <p:nvSpPr>
            <p:cNvPr id="9343" name="Google Shape;9343;p7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2"/>
          <p:cNvGrpSpPr/>
          <p:nvPr/>
        </p:nvGrpSpPr>
        <p:grpSpPr>
          <a:xfrm>
            <a:off x="5779408" y="3699191"/>
            <a:ext cx="317645" cy="318757"/>
            <a:chOff x="5779408" y="3699191"/>
            <a:chExt cx="317645" cy="318757"/>
          </a:xfrm>
        </p:grpSpPr>
        <p:sp>
          <p:nvSpPr>
            <p:cNvPr id="9347" name="Google Shape;9347;p7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2"/>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2"/>
          <p:cNvGrpSpPr/>
          <p:nvPr/>
        </p:nvGrpSpPr>
        <p:grpSpPr>
          <a:xfrm>
            <a:off x="7390435" y="3680868"/>
            <a:ext cx="372073" cy="355243"/>
            <a:chOff x="7390435" y="3680868"/>
            <a:chExt cx="372073" cy="355243"/>
          </a:xfrm>
        </p:grpSpPr>
        <p:sp>
          <p:nvSpPr>
            <p:cNvPr id="9351" name="Google Shape;9351;p7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72"/>
          <p:cNvGrpSpPr/>
          <p:nvPr/>
        </p:nvGrpSpPr>
        <p:grpSpPr>
          <a:xfrm>
            <a:off x="1421638" y="4125629"/>
            <a:ext cx="374709" cy="374010"/>
            <a:chOff x="1421638" y="4125629"/>
            <a:chExt cx="374709" cy="374010"/>
          </a:xfrm>
        </p:grpSpPr>
        <p:sp>
          <p:nvSpPr>
            <p:cNvPr id="9358" name="Google Shape;9358;p7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2"/>
          <p:cNvGrpSpPr/>
          <p:nvPr/>
        </p:nvGrpSpPr>
        <p:grpSpPr>
          <a:xfrm>
            <a:off x="1973254" y="4156304"/>
            <a:ext cx="357720" cy="342192"/>
            <a:chOff x="1973254" y="4156304"/>
            <a:chExt cx="357720" cy="342192"/>
          </a:xfrm>
        </p:grpSpPr>
        <p:sp>
          <p:nvSpPr>
            <p:cNvPr id="9361" name="Google Shape;9361;p7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72"/>
          <p:cNvGrpSpPr/>
          <p:nvPr/>
        </p:nvGrpSpPr>
        <p:grpSpPr>
          <a:xfrm>
            <a:off x="2523759" y="4135505"/>
            <a:ext cx="341049" cy="340318"/>
            <a:chOff x="2523759" y="4135505"/>
            <a:chExt cx="341049" cy="340318"/>
          </a:xfrm>
        </p:grpSpPr>
        <p:sp>
          <p:nvSpPr>
            <p:cNvPr id="9368" name="Google Shape;9368;p7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72"/>
          <p:cNvGrpSpPr/>
          <p:nvPr/>
        </p:nvGrpSpPr>
        <p:grpSpPr>
          <a:xfrm>
            <a:off x="3040603" y="4130360"/>
            <a:ext cx="392079" cy="350353"/>
            <a:chOff x="3040603" y="4130360"/>
            <a:chExt cx="392079" cy="350353"/>
          </a:xfrm>
        </p:grpSpPr>
        <p:sp>
          <p:nvSpPr>
            <p:cNvPr id="9371" name="Google Shape;9371;p7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2"/>
          <p:cNvGrpSpPr/>
          <p:nvPr/>
        </p:nvGrpSpPr>
        <p:grpSpPr>
          <a:xfrm>
            <a:off x="3662144" y="4135505"/>
            <a:ext cx="232955" cy="340318"/>
            <a:chOff x="3662144" y="4135505"/>
            <a:chExt cx="232955" cy="340318"/>
          </a:xfrm>
        </p:grpSpPr>
        <p:sp>
          <p:nvSpPr>
            <p:cNvPr id="9382" name="Google Shape;9382;p7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72"/>
          <p:cNvGrpSpPr/>
          <p:nvPr/>
        </p:nvGrpSpPr>
        <p:grpSpPr>
          <a:xfrm>
            <a:off x="4149138" y="4121151"/>
            <a:ext cx="344065" cy="368644"/>
            <a:chOff x="4149138" y="4121151"/>
            <a:chExt cx="344065" cy="368644"/>
          </a:xfrm>
        </p:grpSpPr>
        <p:sp>
          <p:nvSpPr>
            <p:cNvPr id="9387" name="Google Shape;9387;p7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9" name="Google Shape;9399;p72"/>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0" name="Google Shape;9400;p72"/>
          <p:cNvGrpSpPr/>
          <p:nvPr/>
        </p:nvGrpSpPr>
        <p:grpSpPr>
          <a:xfrm>
            <a:off x="5206262" y="4174817"/>
            <a:ext cx="397763" cy="262804"/>
            <a:chOff x="5206262" y="4174817"/>
            <a:chExt cx="397763" cy="262804"/>
          </a:xfrm>
        </p:grpSpPr>
        <p:sp>
          <p:nvSpPr>
            <p:cNvPr id="9401" name="Google Shape;9401;p7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72"/>
          <p:cNvGrpSpPr/>
          <p:nvPr/>
        </p:nvGrpSpPr>
        <p:grpSpPr>
          <a:xfrm>
            <a:off x="5727616" y="4204699"/>
            <a:ext cx="440505" cy="290018"/>
            <a:chOff x="5727616" y="4204699"/>
            <a:chExt cx="440505" cy="290018"/>
          </a:xfrm>
        </p:grpSpPr>
        <p:sp>
          <p:nvSpPr>
            <p:cNvPr id="9409" name="Google Shape;9409;p7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72"/>
          <p:cNvGrpSpPr/>
          <p:nvPr/>
        </p:nvGrpSpPr>
        <p:grpSpPr>
          <a:xfrm>
            <a:off x="6410063" y="4135124"/>
            <a:ext cx="159950" cy="364516"/>
            <a:chOff x="6410063" y="4135124"/>
            <a:chExt cx="159950" cy="364516"/>
          </a:xfrm>
        </p:grpSpPr>
        <p:sp>
          <p:nvSpPr>
            <p:cNvPr id="9418" name="Google Shape;9418;p7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2"/>
          <p:cNvGrpSpPr/>
          <p:nvPr/>
        </p:nvGrpSpPr>
        <p:grpSpPr>
          <a:xfrm>
            <a:off x="6924652" y="4135505"/>
            <a:ext cx="214378" cy="364135"/>
            <a:chOff x="6924652" y="4135505"/>
            <a:chExt cx="214378" cy="364135"/>
          </a:xfrm>
        </p:grpSpPr>
        <p:sp>
          <p:nvSpPr>
            <p:cNvPr id="9423" name="Google Shape;9423;p7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2"/>
          <p:cNvGrpSpPr/>
          <p:nvPr/>
        </p:nvGrpSpPr>
        <p:grpSpPr>
          <a:xfrm>
            <a:off x="7384751" y="4147984"/>
            <a:ext cx="380012" cy="351274"/>
            <a:chOff x="7384751" y="4147984"/>
            <a:chExt cx="380012" cy="351274"/>
          </a:xfrm>
        </p:grpSpPr>
        <p:sp>
          <p:nvSpPr>
            <p:cNvPr id="9428" name="Google Shape;9428;p72"/>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2"/>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2"/>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2"/>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2"/>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436"/>
        <p:cNvGrpSpPr/>
        <p:nvPr/>
      </p:nvGrpSpPr>
      <p:grpSpPr>
        <a:xfrm>
          <a:off x="0" y="0"/>
          <a:ext cx="0" cy="0"/>
          <a:chOff x="0" y="0"/>
          <a:chExt cx="0" cy="0"/>
        </a:xfrm>
      </p:grpSpPr>
      <p:sp>
        <p:nvSpPr>
          <p:cNvPr id="9437" name="Google Shape;9437;p7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438" name="Google Shape;9438;p7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439" name="Google Shape;9439;p73"/>
          <p:cNvGrpSpPr/>
          <p:nvPr/>
        </p:nvGrpSpPr>
        <p:grpSpPr>
          <a:xfrm>
            <a:off x="1989449" y="4282269"/>
            <a:ext cx="374774" cy="346073"/>
            <a:chOff x="1989449" y="4282269"/>
            <a:chExt cx="374774" cy="346073"/>
          </a:xfrm>
        </p:grpSpPr>
        <p:sp>
          <p:nvSpPr>
            <p:cNvPr id="9440" name="Google Shape;9440;p7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73"/>
          <p:cNvGrpSpPr/>
          <p:nvPr/>
        </p:nvGrpSpPr>
        <p:grpSpPr>
          <a:xfrm>
            <a:off x="2487439" y="4280740"/>
            <a:ext cx="198775" cy="348972"/>
            <a:chOff x="2487439" y="4280740"/>
            <a:chExt cx="198775" cy="348972"/>
          </a:xfrm>
        </p:grpSpPr>
        <p:sp>
          <p:nvSpPr>
            <p:cNvPr id="9446" name="Google Shape;9446;p7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73"/>
          <p:cNvGrpSpPr/>
          <p:nvPr/>
        </p:nvGrpSpPr>
        <p:grpSpPr>
          <a:xfrm>
            <a:off x="2810958" y="4273923"/>
            <a:ext cx="353145" cy="361873"/>
            <a:chOff x="2810958" y="4273923"/>
            <a:chExt cx="353145" cy="361873"/>
          </a:xfrm>
        </p:grpSpPr>
        <p:sp>
          <p:nvSpPr>
            <p:cNvPr id="9451" name="Google Shape;9451;p7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3"/>
          <p:cNvGrpSpPr/>
          <p:nvPr/>
        </p:nvGrpSpPr>
        <p:grpSpPr>
          <a:xfrm>
            <a:off x="6275635" y="4282651"/>
            <a:ext cx="209383" cy="366778"/>
            <a:chOff x="6275635" y="4282651"/>
            <a:chExt cx="209383" cy="366778"/>
          </a:xfrm>
        </p:grpSpPr>
        <p:sp>
          <p:nvSpPr>
            <p:cNvPr id="9459" name="Google Shape;9459;p7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73"/>
          <p:cNvGrpSpPr/>
          <p:nvPr/>
        </p:nvGrpSpPr>
        <p:grpSpPr>
          <a:xfrm>
            <a:off x="6701186" y="4283033"/>
            <a:ext cx="280292" cy="366396"/>
            <a:chOff x="6701186" y="4283033"/>
            <a:chExt cx="280292" cy="366396"/>
          </a:xfrm>
        </p:grpSpPr>
        <p:sp>
          <p:nvSpPr>
            <p:cNvPr id="9462" name="Google Shape;9462;p7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73"/>
          <p:cNvGrpSpPr/>
          <p:nvPr/>
        </p:nvGrpSpPr>
        <p:grpSpPr>
          <a:xfrm>
            <a:off x="2609571" y="3824958"/>
            <a:ext cx="373627" cy="347347"/>
            <a:chOff x="2609571" y="3824958"/>
            <a:chExt cx="373627" cy="347347"/>
          </a:xfrm>
        </p:grpSpPr>
        <p:sp>
          <p:nvSpPr>
            <p:cNvPr id="9465" name="Google Shape;9465;p7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7" name="Google Shape;9467;p73"/>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8" name="Google Shape;9468;p73"/>
          <p:cNvGrpSpPr/>
          <p:nvPr/>
        </p:nvGrpSpPr>
        <p:grpSpPr>
          <a:xfrm>
            <a:off x="916127" y="3807056"/>
            <a:ext cx="221902" cy="380795"/>
            <a:chOff x="916127" y="3807056"/>
            <a:chExt cx="221902" cy="380795"/>
          </a:xfrm>
        </p:grpSpPr>
        <p:sp>
          <p:nvSpPr>
            <p:cNvPr id="9469" name="Google Shape;9469;p7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3" name="Google Shape;9473;p73"/>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3"/>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5" name="Google Shape;9475;p73"/>
          <p:cNvGrpSpPr/>
          <p:nvPr/>
        </p:nvGrpSpPr>
        <p:grpSpPr>
          <a:xfrm>
            <a:off x="3513010" y="3816134"/>
            <a:ext cx="362223" cy="361108"/>
            <a:chOff x="3513010" y="3816134"/>
            <a:chExt cx="362223" cy="361108"/>
          </a:xfrm>
        </p:grpSpPr>
        <p:sp>
          <p:nvSpPr>
            <p:cNvPr id="9476" name="Google Shape;9476;p7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73"/>
          <p:cNvGrpSpPr/>
          <p:nvPr/>
        </p:nvGrpSpPr>
        <p:grpSpPr>
          <a:xfrm>
            <a:off x="3950316" y="3820307"/>
            <a:ext cx="369805" cy="353782"/>
            <a:chOff x="3950316" y="3820307"/>
            <a:chExt cx="369805" cy="353782"/>
          </a:xfrm>
        </p:grpSpPr>
        <p:sp>
          <p:nvSpPr>
            <p:cNvPr id="9481" name="Google Shape;9481;p7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73"/>
          <p:cNvGrpSpPr/>
          <p:nvPr/>
        </p:nvGrpSpPr>
        <p:grpSpPr>
          <a:xfrm>
            <a:off x="1761909" y="3811961"/>
            <a:ext cx="307974" cy="371716"/>
            <a:chOff x="1761909" y="3811961"/>
            <a:chExt cx="307974" cy="371716"/>
          </a:xfrm>
        </p:grpSpPr>
        <p:sp>
          <p:nvSpPr>
            <p:cNvPr id="9486" name="Google Shape;9486;p7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6" name="Google Shape;9496;p73"/>
          <p:cNvGrpSpPr/>
          <p:nvPr/>
        </p:nvGrpSpPr>
        <p:grpSpPr>
          <a:xfrm>
            <a:off x="5373342" y="3808935"/>
            <a:ext cx="231395" cy="353145"/>
            <a:chOff x="5373342" y="3808935"/>
            <a:chExt cx="231395" cy="353145"/>
          </a:xfrm>
        </p:grpSpPr>
        <p:sp>
          <p:nvSpPr>
            <p:cNvPr id="9497" name="Google Shape;9497;p7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6" name="Google Shape;9506;p73"/>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7" name="Google Shape;9507;p73"/>
          <p:cNvGrpSpPr/>
          <p:nvPr/>
        </p:nvGrpSpPr>
        <p:grpSpPr>
          <a:xfrm>
            <a:off x="5833775" y="3809445"/>
            <a:ext cx="235185" cy="352253"/>
            <a:chOff x="5833775" y="3809445"/>
            <a:chExt cx="235185" cy="352253"/>
          </a:xfrm>
        </p:grpSpPr>
        <p:sp>
          <p:nvSpPr>
            <p:cNvPr id="9508" name="Google Shape;9508;p7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73"/>
          <p:cNvGrpSpPr/>
          <p:nvPr/>
        </p:nvGrpSpPr>
        <p:grpSpPr>
          <a:xfrm>
            <a:off x="4942472" y="3809318"/>
            <a:ext cx="238976" cy="352762"/>
            <a:chOff x="4942472" y="3809318"/>
            <a:chExt cx="238976" cy="352762"/>
          </a:xfrm>
        </p:grpSpPr>
        <p:sp>
          <p:nvSpPr>
            <p:cNvPr id="9512" name="Google Shape;9512;p7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73"/>
          <p:cNvGrpSpPr/>
          <p:nvPr/>
        </p:nvGrpSpPr>
        <p:grpSpPr>
          <a:xfrm>
            <a:off x="6266525" y="3807788"/>
            <a:ext cx="260223" cy="353527"/>
            <a:chOff x="6266525" y="3807788"/>
            <a:chExt cx="260223" cy="353527"/>
          </a:xfrm>
        </p:grpSpPr>
        <p:sp>
          <p:nvSpPr>
            <p:cNvPr id="9520" name="Google Shape;9520;p7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4" name="Google Shape;9524;p73"/>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5" name="Google Shape;9525;p73"/>
          <p:cNvGrpSpPr/>
          <p:nvPr/>
        </p:nvGrpSpPr>
        <p:grpSpPr>
          <a:xfrm>
            <a:off x="7184363" y="3809604"/>
            <a:ext cx="202184" cy="352762"/>
            <a:chOff x="7184363" y="3809604"/>
            <a:chExt cx="202184" cy="352762"/>
          </a:xfrm>
        </p:grpSpPr>
        <p:sp>
          <p:nvSpPr>
            <p:cNvPr id="9526" name="Google Shape;9526;p7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3"/>
          <p:cNvGrpSpPr/>
          <p:nvPr/>
        </p:nvGrpSpPr>
        <p:grpSpPr>
          <a:xfrm>
            <a:off x="7571624" y="3808935"/>
            <a:ext cx="292047" cy="352762"/>
            <a:chOff x="7571624" y="3808935"/>
            <a:chExt cx="292047" cy="352762"/>
          </a:xfrm>
        </p:grpSpPr>
        <p:sp>
          <p:nvSpPr>
            <p:cNvPr id="9529" name="Google Shape;9529;p7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3"/>
          <p:cNvGrpSpPr/>
          <p:nvPr/>
        </p:nvGrpSpPr>
        <p:grpSpPr>
          <a:xfrm>
            <a:off x="2174559" y="3356116"/>
            <a:ext cx="364135" cy="359930"/>
            <a:chOff x="2174559" y="3356116"/>
            <a:chExt cx="364135" cy="359930"/>
          </a:xfrm>
        </p:grpSpPr>
        <p:sp>
          <p:nvSpPr>
            <p:cNvPr id="9536" name="Google Shape;9536;p7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3"/>
          <p:cNvGrpSpPr/>
          <p:nvPr/>
        </p:nvGrpSpPr>
        <p:grpSpPr>
          <a:xfrm>
            <a:off x="1731934" y="3355639"/>
            <a:ext cx="368371" cy="361554"/>
            <a:chOff x="1731934" y="3355639"/>
            <a:chExt cx="368371" cy="361554"/>
          </a:xfrm>
        </p:grpSpPr>
        <p:sp>
          <p:nvSpPr>
            <p:cNvPr id="9539" name="Google Shape;9539;p7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3"/>
          <p:cNvGrpSpPr/>
          <p:nvPr/>
        </p:nvGrpSpPr>
        <p:grpSpPr>
          <a:xfrm>
            <a:off x="3990517" y="3354173"/>
            <a:ext cx="279559" cy="363402"/>
            <a:chOff x="3990517" y="3354173"/>
            <a:chExt cx="279559" cy="363402"/>
          </a:xfrm>
        </p:grpSpPr>
        <p:sp>
          <p:nvSpPr>
            <p:cNvPr id="9542" name="Google Shape;9542;p7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3"/>
          <p:cNvGrpSpPr/>
          <p:nvPr/>
        </p:nvGrpSpPr>
        <p:grpSpPr>
          <a:xfrm>
            <a:off x="3497847" y="3417374"/>
            <a:ext cx="379680" cy="237606"/>
            <a:chOff x="3497847" y="3417374"/>
            <a:chExt cx="379680" cy="237606"/>
          </a:xfrm>
        </p:grpSpPr>
        <p:sp>
          <p:nvSpPr>
            <p:cNvPr id="9546" name="Google Shape;9546;p7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3"/>
          <p:cNvGrpSpPr/>
          <p:nvPr/>
        </p:nvGrpSpPr>
        <p:grpSpPr>
          <a:xfrm>
            <a:off x="2612597" y="3367075"/>
            <a:ext cx="376271" cy="337982"/>
            <a:chOff x="2612597" y="3367075"/>
            <a:chExt cx="376271" cy="337982"/>
          </a:xfrm>
        </p:grpSpPr>
        <p:sp>
          <p:nvSpPr>
            <p:cNvPr id="9551" name="Google Shape;9551;p7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73"/>
          <p:cNvGrpSpPr/>
          <p:nvPr/>
        </p:nvGrpSpPr>
        <p:grpSpPr>
          <a:xfrm>
            <a:off x="3071914" y="3364431"/>
            <a:ext cx="343652" cy="342505"/>
            <a:chOff x="3071914" y="3364431"/>
            <a:chExt cx="343652" cy="342505"/>
          </a:xfrm>
        </p:grpSpPr>
        <p:sp>
          <p:nvSpPr>
            <p:cNvPr id="9554" name="Google Shape;9554;p7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73"/>
          <p:cNvGrpSpPr/>
          <p:nvPr/>
        </p:nvGrpSpPr>
        <p:grpSpPr>
          <a:xfrm>
            <a:off x="897141" y="3359875"/>
            <a:ext cx="257962" cy="352762"/>
            <a:chOff x="897141" y="3359875"/>
            <a:chExt cx="257962" cy="352762"/>
          </a:xfrm>
        </p:grpSpPr>
        <p:sp>
          <p:nvSpPr>
            <p:cNvPr id="9560" name="Google Shape;9560;p7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73"/>
          <p:cNvGrpSpPr/>
          <p:nvPr/>
        </p:nvGrpSpPr>
        <p:grpSpPr>
          <a:xfrm>
            <a:off x="1333682" y="3344330"/>
            <a:ext cx="271213" cy="383088"/>
            <a:chOff x="1333682" y="3344330"/>
            <a:chExt cx="271213" cy="383088"/>
          </a:xfrm>
        </p:grpSpPr>
        <p:sp>
          <p:nvSpPr>
            <p:cNvPr id="9569" name="Google Shape;9569;p7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3"/>
          <p:cNvGrpSpPr/>
          <p:nvPr/>
        </p:nvGrpSpPr>
        <p:grpSpPr>
          <a:xfrm>
            <a:off x="6664394" y="3346974"/>
            <a:ext cx="353113" cy="351998"/>
            <a:chOff x="6664394" y="3346974"/>
            <a:chExt cx="353113" cy="351998"/>
          </a:xfrm>
        </p:grpSpPr>
        <p:sp>
          <p:nvSpPr>
            <p:cNvPr id="9581" name="Google Shape;9581;p7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73"/>
          <p:cNvGrpSpPr/>
          <p:nvPr/>
        </p:nvGrpSpPr>
        <p:grpSpPr>
          <a:xfrm>
            <a:off x="849741" y="1959307"/>
            <a:ext cx="399398" cy="375443"/>
            <a:chOff x="849741" y="1959307"/>
            <a:chExt cx="399398" cy="375443"/>
          </a:xfrm>
        </p:grpSpPr>
        <p:sp>
          <p:nvSpPr>
            <p:cNvPr id="9587" name="Google Shape;9587;p7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3"/>
          <p:cNvGrpSpPr/>
          <p:nvPr/>
        </p:nvGrpSpPr>
        <p:grpSpPr>
          <a:xfrm>
            <a:off x="1284212" y="1963766"/>
            <a:ext cx="379489" cy="366046"/>
            <a:chOff x="1284212" y="1963766"/>
            <a:chExt cx="379489" cy="366046"/>
          </a:xfrm>
        </p:grpSpPr>
        <p:sp>
          <p:nvSpPr>
            <p:cNvPr id="9590" name="Google Shape;9590;p7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73"/>
          <p:cNvGrpSpPr/>
          <p:nvPr/>
        </p:nvGrpSpPr>
        <p:grpSpPr>
          <a:xfrm>
            <a:off x="3037766" y="1969564"/>
            <a:ext cx="370219" cy="354928"/>
            <a:chOff x="3037766" y="1969564"/>
            <a:chExt cx="370219" cy="354928"/>
          </a:xfrm>
        </p:grpSpPr>
        <p:sp>
          <p:nvSpPr>
            <p:cNvPr id="9593" name="Google Shape;9593;p7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73"/>
          <p:cNvGrpSpPr/>
          <p:nvPr/>
        </p:nvGrpSpPr>
        <p:grpSpPr>
          <a:xfrm>
            <a:off x="3982553" y="1971730"/>
            <a:ext cx="304566" cy="350501"/>
            <a:chOff x="3982553" y="1971730"/>
            <a:chExt cx="304566" cy="350501"/>
          </a:xfrm>
        </p:grpSpPr>
        <p:sp>
          <p:nvSpPr>
            <p:cNvPr id="9598" name="Google Shape;9598;p7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73"/>
          <p:cNvGrpSpPr/>
          <p:nvPr/>
        </p:nvGrpSpPr>
        <p:grpSpPr>
          <a:xfrm>
            <a:off x="2567841" y="1994124"/>
            <a:ext cx="399812" cy="306477"/>
            <a:chOff x="2567841" y="1994124"/>
            <a:chExt cx="399812" cy="306477"/>
          </a:xfrm>
        </p:grpSpPr>
        <p:sp>
          <p:nvSpPr>
            <p:cNvPr id="9601" name="Google Shape;9601;p7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3"/>
          <p:cNvGrpSpPr/>
          <p:nvPr/>
        </p:nvGrpSpPr>
        <p:grpSpPr>
          <a:xfrm>
            <a:off x="2212084" y="1960358"/>
            <a:ext cx="324698" cy="372863"/>
            <a:chOff x="2212084" y="1960358"/>
            <a:chExt cx="324698" cy="372863"/>
          </a:xfrm>
        </p:grpSpPr>
        <p:sp>
          <p:nvSpPr>
            <p:cNvPr id="9605" name="Google Shape;9605;p7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3"/>
          <p:cNvGrpSpPr/>
          <p:nvPr/>
        </p:nvGrpSpPr>
        <p:grpSpPr>
          <a:xfrm>
            <a:off x="1805901" y="1960358"/>
            <a:ext cx="284847" cy="373627"/>
            <a:chOff x="1805901" y="1960358"/>
            <a:chExt cx="284847" cy="373627"/>
          </a:xfrm>
        </p:grpSpPr>
        <p:sp>
          <p:nvSpPr>
            <p:cNvPr id="9609" name="Google Shape;9609;p7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1" name="Google Shape;9611;p73"/>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3"/>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3"/>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4" name="Google Shape;9614;p73"/>
          <p:cNvGrpSpPr/>
          <p:nvPr/>
        </p:nvGrpSpPr>
        <p:grpSpPr>
          <a:xfrm>
            <a:off x="6656812" y="2029388"/>
            <a:ext cx="368690" cy="245793"/>
            <a:chOff x="6656812" y="2029388"/>
            <a:chExt cx="368690" cy="245793"/>
          </a:xfrm>
        </p:grpSpPr>
        <p:sp>
          <p:nvSpPr>
            <p:cNvPr id="9615" name="Google Shape;9615;p7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73"/>
          <p:cNvGrpSpPr/>
          <p:nvPr/>
        </p:nvGrpSpPr>
        <p:grpSpPr>
          <a:xfrm>
            <a:off x="4869651" y="2012218"/>
            <a:ext cx="376654" cy="281566"/>
            <a:chOff x="4869651" y="2012218"/>
            <a:chExt cx="376654" cy="281566"/>
          </a:xfrm>
        </p:grpSpPr>
        <p:sp>
          <p:nvSpPr>
            <p:cNvPr id="9626" name="Google Shape;9626;p7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73"/>
          <p:cNvGrpSpPr/>
          <p:nvPr/>
        </p:nvGrpSpPr>
        <p:grpSpPr>
          <a:xfrm>
            <a:off x="5306224" y="2012313"/>
            <a:ext cx="367925" cy="281694"/>
            <a:chOff x="5306224" y="2012313"/>
            <a:chExt cx="367925" cy="281694"/>
          </a:xfrm>
        </p:grpSpPr>
        <p:sp>
          <p:nvSpPr>
            <p:cNvPr id="9631" name="Google Shape;9631;p7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3" name="Google Shape;9633;p73"/>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4" name="Google Shape;9634;p73"/>
          <p:cNvGrpSpPr/>
          <p:nvPr/>
        </p:nvGrpSpPr>
        <p:grpSpPr>
          <a:xfrm>
            <a:off x="6195998" y="1983102"/>
            <a:ext cx="368308" cy="338746"/>
            <a:chOff x="6195998" y="1983102"/>
            <a:chExt cx="368308" cy="338746"/>
          </a:xfrm>
        </p:grpSpPr>
        <p:sp>
          <p:nvSpPr>
            <p:cNvPr id="9635" name="Google Shape;9635;p7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3"/>
          <p:cNvGrpSpPr/>
          <p:nvPr/>
        </p:nvGrpSpPr>
        <p:grpSpPr>
          <a:xfrm>
            <a:off x="7542031" y="2011835"/>
            <a:ext cx="369072" cy="280037"/>
            <a:chOff x="7542031" y="2011835"/>
            <a:chExt cx="369072" cy="280037"/>
          </a:xfrm>
        </p:grpSpPr>
        <p:sp>
          <p:nvSpPr>
            <p:cNvPr id="9639" name="Google Shape;9639;p7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3"/>
          <p:cNvGrpSpPr/>
          <p:nvPr/>
        </p:nvGrpSpPr>
        <p:grpSpPr>
          <a:xfrm>
            <a:off x="8010427" y="3348503"/>
            <a:ext cx="278795" cy="351615"/>
            <a:chOff x="8010427" y="3348503"/>
            <a:chExt cx="278795" cy="351615"/>
          </a:xfrm>
        </p:grpSpPr>
        <p:sp>
          <p:nvSpPr>
            <p:cNvPr id="9649" name="Google Shape;9649;p7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3" name="Google Shape;9653;p73"/>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4" name="Google Shape;9654;p73"/>
          <p:cNvGrpSpPr/>
          <p:nvPr/>
        </p:nvGrpSpPr>
        <p:grpSpPr>
          <a:xfrm>
            <a:off x="7141900" y="3349204"/>
            <a:ext cx="281057" cy="351010"/>
            <a:chOff x="7141900" y="3349204"/>
            <a:chExt cx="281057" cy="351010"/>
          </a:xfrm>
        </p:grpSpPr>
        <p:sp>
          <p:nvSpPr>
            <p:cNvPr id="9655" name="Google Shape;9655;p7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73"/>
          <p:cNvGrpSpPr/>
          <p:nvPr/>
        </p:nvGrpSpPr>
        <p:grpSpPr>
          <a:xfrm>
            <a:off x="5314188" y="3350032"/>
            <a:ext cx="363752" cy="353113"/>
            <a:chOff x="5314188" y="3350032"/>
            <a:chExt cx="363752" cy="353113"/>
          </a:xfrm>
        </p:grpSpPr>
        <p:sp>
          <p:nvSpPr>
            <p:cNvPr id="9659" name="Google Shape;9659;p7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73"/>
          <p:cNvGrpSpPr/>
          <p:nvPr/>
        </p:nvGrpSpPr>
        <p:grpSpPr>
          <a:xfrm>
            <a:off x="6203579" y="3348981"/>
            <a:ext cx="351615" cy="350373"/>
            <a:chOff x="6203579" y="3348981"/>
            <a:chExt cx="351615" cy="350373"/>
          </a:xfrm>
        </p:grpSpPr>
        <p:sp>
          <p:nvSpPr>
            <p:cNvPr id="9662" name="Google Shape;9662;p7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3"/>
          <p:cNvGrpSpPr/>
          <p:nvPr/>
        </p:nvGrpSpPr>
        <p:grpSpPr>
          <a:xfrm>
            <a:off x="5829984" y="3350032"/>
            <a:ext cx="220755" cy="352348"/>
            <a:chOff x="5829984" y="3350032"/>
            <a:chExt cx="220755" cy="352348"/>
          </a:xfrm>
        </p:grpSpPr>
        <p:sp>
          <p:nvSpPr>
            <p:cNvPr id="9668" name="Google Shape;9668;p7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73"/>
          <p:cNvGrpSpPr/>
          <p:nvPr/>
        </p:nvGrpSpPr>
        <p:grpSpPr>
          <a:xfrm>
            <a:off x="4882170" y="3349841"/>
            <a:ext cx="358464" cy="352316"/>
            <a:chOff x="4882170" y="3349841"/>
            <a:chExt cx="358464" cy="352316"/>
          </a:xfrm>
        </p:grpSpPr>
        <p:sp>
          <p:nvSpPr>
            <p:cNvPr id="9673" name="Google Shape;9673;p7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5" name="Google Shape;9675;p73"/>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3"/>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7" name="Google Shape;9677;p73"/>
          <p:cNvGrpSpPr/>
          <p:nvPr/>
        </p:nvGrpSpPr>
        <p:grpSpPr>
          <a:xfrm>
            <a:off x="3044965" y="2435220"/>
            <a:ext cx="400194" cy="324316"/>
            <a:chOff x="3044965" y="2435220"/>
            <a:chExt cx="400194" cy="324316"/>
          </a:xfrm>
        </p:grpSpPr>
        <p:sp>
          <p:nvSpPr>
            <p:cNvPr id="9678" name="Google Shape;9678;p7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73"/>
          <p:cNvGrpSpPr/>
          <p:nvPr/>
        </p:nvGrpSpPr>
        <p:grpSpPr>
          <a:xfrm>
            <a:off x="4878379" y="2473892"/>
            <a:ext cx="367161" cy="287523"/>
            <a:chOff x="4878379" y="2473892"/>
            <a:chExt cx="367161" cy="287523"/>
          </a:xfrm>
        </p:grpSpPr>
        <p:sp>
          <p:nvSpPr>
            <p:cNvPr id="9682" name="Google Shape;9682;p7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73"/>
          <p:cNvGrpSpPr/>
          <p:nvPr/>
        </p:nvGrpSpPr>
        <p:grpSpPr>
          <a:xfrm>
            <a:off x="1325719" y="2887689"/>
            <a:ext cx="290581" cy="372481"/>
            <a:chOff x="1325719" y="2887689"/>
            <a:chExt cx="290581" cy="372481"/>
          </a:xfrm>
        </p:grpSpPr>
        <p:sp>
          <p:nvSpPr>
            <p:cNvPr id="9688" name="Google Shape;9688;p7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0" name="Google Shape;9690;p73"/>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1" name="Google Shape;9691;p73"/>
          <p:cNvGrpSpPr/>
          <p:nvPr/>
        </p:nvGrpSpPr>
        <p:grpSpPr>
          <a:xfrm>
            <a:off x="3510335" y="2892499"/>
            <a:ext cx="360726" cy="361204"/>
            <a:chOff x="3510335" y="2892499"/>
            <a:chExt cx="360726" cy="361204"/>
          </a:xfrm>
        </p:grpSpPr>
        <p:sp>
          <p:nvSpPr>
            <p:cNvPr id="9692" name="Google Shape;9692;p7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3"/>
          <p:cNvGrpSpPr/>
          <p:nvPr/>
        </p:nvGrpSpPr>
        <p:grpSpPr>
          <a:xfrm>
            <a:off x="3086313" y="2877049"/>
            <a:ext cx="320143" cy="392581"/>
            <a:chOff x="3086313" y="2877049"/>
            <a:chExt cx="320143" cy="392581"/>
          </a:xfrm>
        </p:grpSpPr>
        <p:sp>
          <p:nvSpPr>
            <p:cNvPr id="9698" name="Google Shape;9698;p7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0" name="Google Shape;9710;p73"/>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1" name="Google Shape;9711;p73"/>
          <p:cNvGrpSpPr/>
          <p:nvPr/>
        </p:nvGrpSpPr>
        <p:grpSpPr>
          <a:xfrm>
            <a:off x="861113" y="2885746"/>
            <a:ext cx="333809" cy="373277"/>
            <a:chOff x="861113" y="2885746"/>
            <a:chExt cx="333809" cy="373277"/>
          </a:xfrm>
        </p:grpSpPr>
        <p:sp>
          <p:nvSpPr>
            <p:cNvPr id="9712" name="Google Shape;9712;p7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5" name="Google Shape;9715;p73"/>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3"/>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7" name="Google Shape;9717;p73"/>
          <p:cNvGrpSpPr/>
          <p:nvPr/>
        </p:nvGrpSpPr>
        <p:grpSpPr>
          <a:xfrm>
            <a:off x="1297654" y="1504481"/>
            <a:ext cx="349354" cy="362223"/>
            <a:chOff x="1297654" y="1504481"/>
            <a:chExt cx="349354" cy="362223"/>
          </a:xfrm>
        </p:grpSpPr>
        <p:sp>
          <p:nvSpPr>
            <p:cNvPr id="9718" name="Google Shape;9718;p7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1" name="Google Shape;9721;p73"/>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2" name="Google Shape;9722;p73"/>
          <p:cNvGrpSpPr/>
          <p:nvPr/>
        </p:nvGrpSpPr>
        <p:grpSpPr>
          <a:xfrm>
            <a:off x="852385" y="1510916"/>
            <a:ext cx="353145" cy="351998"/>
            <a:chOff x="852385" y="1510916"/>
            <a:chExt cx="353145" cy="351998"/>
          </a:xfrm>
        </p:grpSpPr>
        <p:sp>
          <p:nvSpPr>
            <p:cNvPr id="9723" name="Google Shape;9723;p7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73"/>
          <p:cNvGrpSpPr/>
          <p:nvPr/>
        </p:nvGrpSpPr>
        <p:grpSpPr>
          <a:xfrm>
            <a:off x="1745217" y="1515471"/>
            <a:ext cx="343269" cy="342505"/>
            <a:chOff x="1745217" y="1515471"/>
            <a:chExt cx="343269" cy="342505"/>
          </a:xfrm>
        </p:grpSpPr>
        <p:sp>
          <p:nvSpPr>
            <p:cNvPr id="9727" name="Google Shape;9727;p7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1" name="Google Shape;9731;p73"/>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2" name="Google Shape;9732;p73"/>
          <p:cNvGrpSpPr/>
          <p:nvPr/>
        </p:nvGrpSpPr>
        <p:grpSpPr>
          <a:xfrm>
            <a:off x="3042703" y="1529137"/>
            <a:ext cx="411535" cy="315587"/>
            <a:chOff x="3042703" y="1529137"/>
            <a:chExt cx="411535" cy="315587"/>
          </a:xfrm>
        </p:grpSpPr>
        <p:sp>
          <p:nvSpPr>
            <p:cNvPr id="9733" name="Google Shape;9733;p7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73"/>
          <p:cNvGrpSpPr/>
          <p:nvPr/>
        </p:nvGrpSpPr>
        <p:grpSpPr>
          <a:xfrm>
            <a:off x="2629289" y="1544682"/>
            <a:ext cx="350501" cy="284497"/>
            <a:chOff x="2629289" y="1544682"/>
            <a:chExt cx="350501" cy="284497"/>
          </a:xfrm>
        </p:grpSpPr>
        <p:sp>
          <p:nvSpPr>
            <p:cNvPr id="9744" name="Google Shape;9744;p7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3"/>
          <p:cNvGrpSpPr/>
          <p:nvPr/>
        </p:nvGrpSpPr>
        <p:grpSpPr>
          <a:xfrm>
            <a:off x="5305077" y="1502633"/>
            <a:ext cx="367893" cy="365218"/>
            <a:chOff x="5305077" y="1502633"/>
            <a:chExt cx="367893" cy="365218"/>
          </a:xfrm>
        </p:grpSpPr>
        <p:sp>
          <p:nvSpPr>
            <p:cNvPr id="9750" name="Google Shape;9750;p7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73"/>
          <p:cNvGrpSpPr/>
          <p:nvPr/>
        </p:nvGrpSpPr>
        <p:grpSpPr>
          <a:xfrm>
            <a:off x="7100170" y="1500117"/>
            <a:ext cx="368308" cy="367033"/>
            <a:chOff x="7100170" y="1500117"/>
            <a:chExt cx="368308" cy="367033"/>
          </a:xfrm>
        </p:grpSpPr>
        <p:sp>
          <p:nvSpPr>
            <p:cNvPr id="9753" name="Google Shape;9753;p7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6" name="Google Shape;9766;p73"/>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7" name="Google Shape;9767;p73"/>
          <p:cNvGrpSpPr/>
          <p:nvPr/>
        </p:nvGrpSpPr>
        <p:grpSpPr>
          <a:xfrm>
            <a:off x="6649231" y="1500021"/>
            <a:ext cx="390287" cy="367065"/>
            <a:chOff x="6649231" y="1500021"/>
            <a:chExt cx="390287" cy="367065"/>
          </a:xfrm>
        </p:grpSpPr>
        <p:sp>
          <p:nvSpPr>
            <p:cNvPr id="9768" name="Google Shape;9768;p7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3"/>
          <p:cNvGrpSpPr/>
          <p:nvPr/>
        </p:nvGrpSpPr>
        <p:grpSpPr>
          <a:xfrm>
            <a:off x="5746938" y="1543503"/>
            <a:ext cx="387261" cy="280356"/>
            <a:chOff x="5746938" y="1543503"/>
            <a:chExt cx="387261" cy="280356"/>
          </a:xfrm>
        </p:grpSpPr>
        <p:sp>
          <p:nvSpPr>
            <p:cNvPr id="9781" name="Google Shape;9781;p7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3"/>
          <p:cNvGrpSpPr/>
          <p:nvPr/>
        </p:nvGrpSpPr>
        <p:grpSpPr>
          <a:xfrm>
            <a:off x="6196730" y="1525346"/>
            <a:ext cx="369072" cy="317467"/>
            <a:chOff x="6196730" y="1525346"/>
            <a:chExt cx="369072" cy="317467"/>
          </a:xfrm>
        </p:grpSpPr>
        <p:sp>
          <p:nvSpPr>
            <p:cNvPr id="9784" name="Google Shape;9784;p7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73"/>
          <p:cNvGrpSpPr/>
          <p:nvPr/>
        </p:nvGrpSpPr>
        <p:grpSpPr>
          <a:xfrm>
            <a:off x="4940592" y="1500690"/>
            <a:ext cx="246558" cy="367161"/>
            <a:chOff x="4940592" y="1500690"/>
            <a:chExt cx="246558" cy="367161"/>
          </a:xfrm>
        </p:grpSpPr>
        <p:sp>
          <p:nvSpPr>
            <p:cNvPr id="9788" name="Google Shape;9788;p7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3"/>
          <p:cNvGrpSpPr/>
          <p:nvPr/>
        </p:nvGrpSpPr>
        <p:grpSpPr>
          <a:xfrm>
            <a:off x="7964906" y="1499894"/>
            <a:ext cx="380858" cy="367575"/>
            <a:chOff x="7964906" y="1499894"/>
            <a:chExt cx="380858" cy="367575"/>
          </a:xfrm>
        </p:grpSpPr>
        <p:sp>
          <p:nvSpPr>
            <p:cNvPr id="9793" name="Google Shape;9793;p7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6" name="Google Shape;9796;p73"/>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7" name="Google Shape;9797;p73"/>
          <p:cNvGrpSpPr/>
          <p:nvPr/>
        </p:nvGrpSpPr>
        <p:grpSpPr>
          <a:xfrm>
            <a:off x="8007400" y="2902278"/>
            <a:ext cx="285230" cy="355597"/>
            <a:chOff x="8007400" y="2902278"/>
            <a:chExt cx="285230" cy="355597"/>
          </a:xfrm>
        </p:grpSpPr>
        <p:sp>
          <p:nvSpPr>
            <p:cNvPr id="9798" name="Google Shape;9798;p7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3"/>
          <p:cNvGrpSpPr/>
          <p:nvPr/>
        </p:nvGrpSpPr>
        <p:grpSpPr>
          <a:xfrm>
            <a:off x="6219124" y="2902788"/>
            <a:ext cx="318231" cy="355470"/>
            <a:chOff x="6219124" y="2902788"/>
            <a:chExt cx="318231" cy="355470"/>
          </a:xfrm>
        </p:grpSpPr>
        <p:sp>
          <p:nvSpPr>
            <p:cNvPr id="9801" name="Google Shape;9801;p7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3"/>
          <p:cNvGrpSpPr/>
          <p:nvPr/>
        </p:nvGrpSpPr>
        <p:grpSpPr>
          <a:xfrm>
            <a:off x="4969421" y="2902852"/>
            <a:ext cx="185109" cy="355406"/>
            <a:chOff x="4969421" y="2902852"/>
            <a:chExt cx="185109" cy="355406"/>
          </a:xfrm>
        </p:grpSpPr>
        <p:sp>
          <p:nvSpPr>
            <p:cNvPr id="9805" name="Google Shape;9805;p7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73"/>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3"/>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73"/>
          <p:cNvGrpSpPr/>
          <p:nvPr/>
        </p:nvGrpSpPr>
        <p:grpSpPr>
          <a:xfrm>
            <a:off x="6685259" y="2902852"/>
            <a:ext cx="311414" cy="355406"/>
            <a:chOff x="6685259" y="2902852"/>
            <a:chExt cx="311414" cy="355406"/>
          </a:xfrm>
        </p:grpSpPr>
        <p:sp>
          <p:nvSpPr>
            <p:cNvPr id="9814" name="Google Shape;9814;p7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73"/>
          <p:cNvGrpSpPr/>
          <p:nvPr/>
        </p:nvGrpSpPr>
        <p:grpSpPr>
          <a:xfrm>
            <a:off x="5309250" y="2903170"/>
            <a:ext cx="359579" cy="355852"/>
            <a:chOff x="5309250" y="2903170"/>
            <a:chExt cx="359579" cy="355852"/>
          </a:xfrm>
        </p:grpSpPr>
        <p:sp>
          <p:nvSpPr>
            <p:cNvPr id="9818" name="Google Shape;9818;p7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3"/>
          <p:cNvGrpSpPr/>
          <p:nvPr/>
        </p:nvGrpSpPr>
        <p:grpSpPr>
          <a:xfrm>
            <a:off x="2199565" y="2421172"/>
            <a:ext cx="312179" cy="353431"/>
            <a:chOff x="2199565" y="2421172"/>
            <a:chExt cx="312179" cy="353431"/>
          </a:xfrm>
        </p:grpSpPr>
        <p:sp>
          <p:nvSpPr>
            <p:cNvPr id="9822" name="Google Shape;9822;p7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3"/>
          <p:cNvGrpSpPr/>
          <p:nvPr/>
        </p:nvGrpSpPr>
        <p:grpSpPr>
          <a:xfrm>
            <a:off x="1750887" y="2425727"/>
            <a:ext cx="320143" cy="343269"/>
            <a:chOff x="1750887" y="2425727"/>
            <a:chExt cx="320143" cy="343269"/>
          </a:xfrm>
        </p:grpSpPr>
        <p:sp>
          <p:nvSpPr>
            <p:cNvPr id="9825" name="Google Shape;9825;p7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3"/>
          <p:cNvGrpSpPr/>
          <p:nvPr/>
        </p:nvGrpSpPr>
        <p:grpSpPr>
          <a:xfrm>
            <a:off x="1298037" y="2425727"/>
            <a:ext cx="338364" cy="342887"/>
            <a:chOff x="1298037" y="2425727"/>
            <a:chExt cx="338364" cy="342887"/>
          </a:xfrm>
        </p:grpSpPr>
        <p:sp>
          <p:nvSpPr>
            <p:cNvPr id="9828" name="Google Shape;9828;p7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73"/>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3" name="Google Shape;9833;p73"/>
          <p:cNvGrpSpPr/>
          <p:nvPr/>
        </p:nvGrpSpPr>
        <p:grpSpPr>
          <a:xfrm>
            <a:off x="3974207" y="2429009"/>
            <a:ext cx="320143" cy="338491"/>
            <a:chOff x="3974207" y="2429009"/>
            <a:chExt cx="320143" cy="338491"/>
          </a:xfrm>
        </p:grpSpPr>
        <p:sp>
          <p:nvSpPr>
            <p:cNvPr id="9834" name="Google Shape;9834;p7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73"/>
          <p:cNvGrpSpPr/>
          <p:nvPr/>
        </p:nvGrpSpPr>
        <p:grpSpPr>
          <a:xfrm>
            <a:off x="2623237" y="2431047"/>
            <a:ext cx="355024" cy="332630"/>
            <a:chOff x="2623237" y="2431047"/>
            <a:chExt cx="355024" cy="332630"/>
          </a:xfrm>
        </p:grpSpPr>
        <p:sp>
          <p:nvSpPr>
            <p:cNvPr id="9837" name="Google Shape;9837;p7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3"/>
          <p:cNvGrpSpPr/>
          <p:nvPr/>
        </p:nvGrpSpPr>
        <p:grpSpPr>
          <a:xfrm>
            <a:off x="6657194" y="2434073"/>
            <a:ext cx="375507" cy="367925"/>
            <a:chOff x="6657194" y="2434073"/>
            <a:chExt cx="375507" cy="367925"/>
          </a:xfrm>
        </p:grpSpPr>
        <p:sp>
          <p:nvSpPr>
            <p:cNvPr id="9842" name="Google Shape;9842;p7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73"/>
          <p:cNvGrpSpPr/>
          <p:nvPr/>
        </p:nvGrpSpPr>
        <p:grpSpPr>
          <a:xfrm>
            <a:off x="7101317" y="2441655"/>
            <a:ext cx="367925" cy="352380"/>
            <a:chOff x="7101317" y="2441655"/>
            <a:chExt cx="367925" cy="352380"/>
          </a:xfrm>
        </p:grpSpPr>
        <p:sp>
          <p:nvSpPr>
            <p:cNvPr id="9846" name="Google Shape;9846;p7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73"/>
          <p:cNvGrpSpPr/>
          <p:nvPr/>
        </p:nvGrpSpPr>
        <p:grpSpPr>
          <a:xfrm>
            <a:off x="5756399" y="2434456"/>
            <a:ext cx="367925" cy="367161"/>
            <a:chOff x="5756399" y="2434456"/>
            <a:chExt cx="367925" cy="367161"/>
          </a:xfrm>
        </p:grpSpPr>
        <p:sp>
          <p:nvSpPr>
            <p:cNvPr id="9849" name="Google Shape;9849;p7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6" name="Google Shape;9856;p73"/>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3"/>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8" name="Google Shape;9858;p73"/>
          <p:cNvGrpSpPr/>
          <p:nvPr/>
        </p:nvGrpSpPr>
        <p:grpSpPr>
          <a:xfrm>
            <a:off x="7964906" y="2434073"/>
            <a:ext cx="373627" cy="367925"/>
            <a:chOff x="7964906" y="2434073"/>
            <a:chExt cx="373627" cy="367925"/>
          </a:xfrm>
        </p:grpSpPr>
        <p:sp>
          <p:nvSpPr>
            <p:cNvPr id="9859" name="Google Shape;9859;p7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3"/>
          <p:cNvGrpSpPr/>
          <p:nvPr/>
        </p:nvGrpSpPr>
        <p:grpSpPr>
          <a:xfrm>
            <a:off x="6194086" y="2437737"/>
            <a:ext cx="369837" cy="360471"/>
            <a:chOff x="6194086" y="2437737"/>
            <a:chExt cx="369837" cy="360471"/>
          </a:xfrm>
        </p:grpSpPr>
        <p:sp>
          <p:nvSpPr>
            <p:cNvPr id="9862" name="Google Shape;9862;p7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67"/>
        <p:cNvGrpSpPr/>
        <p:nvPr/>
      </p:nvGrpSpPr>
      <p:grpSpPr>
        <a:xfrm>
          <a:off x="0" y="0"/>
          <a:ext cx="0" cy="0"/>
          <a:chOff x="0" y="0"/>
          <a:chExt cx="0" cy="0"/>
        </a:xfrm>
      </p:grpSpPr>
      <p:sp>
        <p:nvSpPr>
          <p:cNvPr id="9868" name="Google Shape;9868;p7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69" name="Google Shape;9869;p7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870" name="Google Shape;9870;p74"/>
          <p:cNvGrpSpPr/>
          <p:nvPr/>
        </p:nvGrpSpPr>
        <p:grpSpPr>
          <a:xfrm>
            <a:off x="3541011" y="1508594"/>
            <a:ext cx="350166" cy="349434"/>
            <a:chOff x="3541011" y="1508594"/>
            <a:chExt cx="350166" cy="349434"/>
          </a:xfrm>
        </p:grpSpPr>
        <p:sp>
          <p:nvSpPr>
            <p:cNvPr id="9871" name="Google Shape;9871;p7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74"/>
          <p:cNvGrpSpPr/>
          <p:nvPr/>
        </p:nvGrpSpPr>
        <p:grpSpPr>
          <a:xfrm>
            <a:off x="3122257" y="1508594"/>
            <a:ext cx="294850" cy="349434"/>
            <a:chOff x="3122257" y="1508594"/>
            <a:chExt cx="294850" cy="349434"/>
          </a:xfrm>
        </p:grpSpPr>
        <p:sp>
          <p:nvSpPr>
            <p:cNvPr id="9885" name="Google Shape;9885;p7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74"/>
          <p:cNvGrpSpPr/>
          <p:nvPr/>
        </p:nvGrpSpPr>
        <p:grpSpPr>
          <a:xfrm>
            <a:off x="910723" y="1508212"/>
            <a:ext cx="251660" cy="350166"/>
            <a:chOff x="910723" y="1508212"/>
            <a:chExt cx="251660" cy="350166"/>
          </a:xfrm>
        </p:grpSpPr>
        <p:sp>
          <p:nvSpPr>
            <p:cNvPr id="9891" name="Google Shape;9891;p7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74"/>
          <p:cNvGrpSpPr/>
          <p:nvPr/>
        </p:nvGrpSpPr>
        <p:grpSpPr>
          <a:xfrm>
            <a:off x="1308631" y="1507830"/>
            <a:ext cx="350166" cy="350198"/>
            <a:chOff x="1308631" y="1507830"/>
            <a:chExt cx="350166" cy="350198"/>
          </a:xfrm>
        </p:grpSpPr>
        <p:sp>
          <p:nvSpPr>
            <p:cNvPr id="9909" name="Google Shape;9909;p7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4"/>
          <p:cNvGrpSpPr/>
          <p:nvPr/>
        </p:nvGrpSpPr>
        <p:grpSpPr>
          <a:xfrm>
            <a:off x="1756921" y="1509739"/>
            <a:ext cx="345997" cy="345997"/>
            <a:chOff x="1756921" y="1509739"/>
            <a:chExt cx="345997" cy="345997"/>
          </a:xfrm>
        </p:grpSpPr>
        <p:sp>
          <p:nvSpPr>
            <p:cNvPr id="9914" name="Google Shape;9914;p7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74"/>
          <p:cNvGrpSpPr/>
          <p:nvPr/>
        </p:nvGrpSpPr>
        <p:grpSpPr>
          <a:xfrm>
            <a:off x="2216956" y="1510503"/>
            <a:ext cx="318721" cy="345615"/>
            <a:chOff x="2216956" y="1510503"/>
            <a:chExt cx="318721" cy="345615"/>
          </a:xfrm>
        </p:grpSpPr>
        <p:sp>
          <p:nvSpPr>
            <p:cNvPr id="9932" name="Google Shape;9932;p7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4"/>
          <p:cNvGrpSpPr/>
          <p:nvPr/>
        </p:nvGrpSpPr>
        <p:grpSpPr>
          <a:xfrm>
            <a:off x="3988156" y="1568461"/>
            <a:ext cx="349052" cy="230049"/>
            <a:chOff x="3988156" y="1568461"/>
            <a:chExt cx="349052" cy="230049"/>
          </a:xfrm>
        </p:grpSpPr>
        <p:sp>
          <p:nvSpPr>
            <p:cNvPr id="9938" name="Google Shape;9938;p7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74"/>
          <p:cNvGrpSpPr/>
          <p:nvPr/>
        </p:nvGrpSpPr>
        <p:grpSpPr>
          <a:xfrm>
            <a:off x="2633037" y="1499873"/>
            <a:ext cx="379002" cy="366112"/>
            <a:chOff x="2633037" y="1499873"/>
            <a:chExt cx="379002" cy="366112"/>
          </a:xfrm>
        </p:grpSpPr>
        <p:sp>
          <p:nvSpPr>
            <p:cNvPr id="9946" name="Google Shape;9946;p7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74"/>
          <p:cNvGrpSpPr/>
          <p:nvPr/>
        </p:nvGrpSpPr>
        <p:grpSpPr>
          <a:xfrm>
            <a:off x="6675256" y="1516169"/>
            <a:ext cx="327823" cy="357009"/>
            <a:chOff x="6675256" y="1516169"/>
            <a:chExt cx="327823" cy="357009"/>
          </a:xfrm>
        </p:grpSpPr>
        <p:sp>
          <p:nvSpPr>
            <p:cNvPr id="9953" name="Google Shape;9953;p7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4"/>
          <p:cNvGrpSpPr/>
          <p:nvPr/>
        </p:nvGrpSpPr>
        <p:grpSpPr>
          <a:xfrm>
            <a:off x="8020159" y="1516551"/>
            <a:ext cx="300897" cy="356627"/>
            <a:chOff x="8020159" y="1516551"/>
            <a:chExt cx="300897" cy="356627"/>
          </a:xfrm>
        </p:grpSpPr>
        <p:sp>
          <p:nvSpPr>
            <p:cNvPr id="9963" name="Google Shape;9963;p7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4"/>
          <p:cNvGrpSpPr/>
          <p:nvPr/>
        </p:nvGrpSpPr>
        <p:grpSpPr>
          <a:xfrm>
            <a:off x="5377363" y="1516169"/>
            <a:ext cx="257357" cy="356627"/>
            <a:chOff x="5377363" y="1516169"/>
            <a:chExt cx="257357" cy="356627"/>
          </a:xfrm>
        </p:grpSpPr>
        <p:sp>
          <p:nvSpPr>
            <p:cNvPr id="9969" name="Google Shape;9969;p7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74"/>
          <p:cNvGrpSpPr/>
          <p:nvPr/>
        </p:nvGrpSpPr>
        <p:grpSpPr>
          <a:xfrm>
            <a:off x="4880567" y="1535870"/>
            <a:ext cx="356245" cy="317607"/>
            <a:chOff x="4880567" y="1535870"/>
            <a:chExt cx="356245" cy="317607"/>
          </a:xfrm>
        </p:grpSpPr>
        <p:sp>
          <p:nvSpPr>
            <p:cNvPr id="9987" name="Google Shape;9987;p7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4"/>
          <p:cNvGrpSpPr/>
          <p:nvPr/>
        </p:nvGrpSpPr>
        <p:grpSpPr>
          <a:xfrm>
            <a:off x="5771483" y="1515787"/>
            <a:ext cx="357359" cy="357391"/>
            <a:chOff x="5771483" y="1515787"/>
            <a:chExt cx="357359" cy="357391"/>
          </a:xfrm>
        </p:grpSpPr>
        <p:sp>
          <p:nvSpPr>
            <p:cNvPr id="9993" name="Google Shape;9993;p7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74"/>
          <p:cNvGrpSpPr/>
          <p:nvPr/>
        </p:nvGrpSpPr>
        <p:grpSpPr>
          <a:xfrm>
            <a:off x="7121669" y="1533610"/>
            <a:ext cx="321362" cy="321362"/>
            <a:chOff x="7121669" y="1533610"/>
            <a:chExt cx="321362" cy="321362"/>
          </a:xfrm>
        </p:grpSpPr>
        <p:sp>
          <p:nvSpPr>
            <p:cNvPr id="9998" name="Google Shape;9998;p7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74"/>
          <p:cNvGrpSpPr/>
          <p:nvPr/>
        </p:nvGrpSpPr>
        <p:grpSpPr>
          <a:xfrm>
            <a:off x="7562766" y="1514864"/>
            <a:ext cx="327059" cy="360192"/>
            <a:chOff x="7562766" y="1514864"/>
            <a:chExt cx="327059" cy="360192"/>
          </a:xfrm>
        </p:grpSpPr>
        <p:sp>
          <p:nvSpPr>
            <p:cNvPr id="10003" name="Google Shape;10003;p7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4"/>
          <p:cNvGrpSpPr/>
          <p:nvPr/>
        </p:nvGrpSpPr>
        <p:grpSpPr>
          <a:xfrm>
            <a:off x="6221229" y="1498673"/>
            <a:ext cx="361636" cy="362183"/>
            <a:chOff x="6259175" y="1559008"/>
            <a:chExt cx="271743" cy="272093"/>
          </a:xfrm>
        </p:grpSpPr>
        <p:sp>
          <p:nvSpPr>
            <p:cNvPr id="10008" name="Google Shape;10008;p7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4"/>
          <p:cNvGrpSpPr/>
          <p:nvPr/>
        </p:nvGrpSpPr>
        <p:grpSpPr>
          <a:xfrm>
            <a:off x="2661459" y="2015001"/>
            <a:ext cx="322508" cy="273494"/>
            <a:chOff x="2661459" y="2015001"/>
            <a:chExt cx="322508" cy="273494"/>
          </a:xfrm>
        </p:grpSpPr>
        <p:sp>
          <p:nvSpPr>
            <p:cNvPr id="10026" name="Google Shape;10026;p7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74"/>
          <p:cNvGrpSpPr/>
          <p:nvPr/>
        </p:nvGrpSpPr>
        <p:grpSpPr>
          <a:xfrm>
            <a:off x="6671087" y="2009304"/>
            <a:ext cx="332757" cy="281833"/>
            <a:chOff x="6671087" y="2009304"/>
            <a:chExt cx="332757" cy="281833"/>
          </a:xfrm>
        </p:grpSpPr>
        <p:sp>
          <p:nvSpPr>
            <p:cNvPr id="10029" name="Google Shape;10029;p7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1" name="Google Shape;10031;p74"/>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2" name="Google Shape;10032;p74"/>
          <p:cNvGrpSpPr/>
          <p:nvPr/>
        </p:nvGrpSpPr>
        <p:grpSpPr>
          <a:xfrm>
            <a:off x="2201806" y="1976585"/>
            <a:ext cx="349784" cy="349434"/>
            <a:chOff x="2201806" y="1976585"/>
            <a:chExt cx="349784" cy="349434"/>
          </a:xfrm>
        </p:grpSpPr>
        <p:sp>
          <p:nvSpPr>
            <p:cNvPr id="10033" name="Google Shape;10033;p7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74"/>
          <p:cNvGrpSpPr/>
          <p:nvPr/>
        </p:nvGrpSpPr>
        <p:grpSpPr>
          <a:xfrm>
            <a:off x="3094217" y="1976585"/>
            <a:ext cx="350198" cy="350548"/>
            <a:chOff x="3094217" y="1976585"/>
            <a:chExt cx="350198" cy="350548"/>
          </a:xfrm>
        </p:grpSpPr>
        <p:sp>
          <p:nvSpPr>
            <p:cNvPr id="10038" name="Google Shape;10038;p7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4"/>
          <p:cNvGrpSpPr/>
          <p:nvPr/>
        </p:nvGrpSpPr>
        <p:grpSpPr>
          <a:xfrm>
            <a:off x="870939" y="1975821"/>
            <a:ext cx="332375" cy="350071"/>
            <a:chOff x="870939" y="1975821"/>
            <a:chExt cx="332375" cy="350071"/>
          </a:xfrm>
        </p:grpSpPr>
        <p:sp>
          <p:nvSpPr>
            <p:cNvPr id="10052" name="Google Shape;10052;p7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6" name="Google Shape;10056;p74"/>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7" name="Google Shape;10057;p74"/>
          <p:cNvGrpSpPr/>
          <p:nvPr/>
        </p:nvGrpSpPr>
        <p:grpSpPr>
          <a:xfrm>
            <a:off x="3979435" y="1976585"/>
            <a:ext cx="345265" cy="349848"/>
            <a:chOff x="3979435" y="1976585"/>
            <a:chExt cx="345265" cy="349848"/>
          </a:xfrm>
        </p:grpSpPr>
        <p:sp>
          <p:nvSpPr>
            <p:cNvPr id="10058" name="Google Shape;10058;p7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74"/>
          <p:cNvGrpSpPr/>
          <p:nvPr/>
        </p:nvGrpSpPr>
        <p:grpSpPr>
          <a:xfrm>
            <a:off x="3576626" y="1975821"/>
            <a:ext cx="284251" cy="351694"/>
            <a:chOff x="3576626" y="1975821"/>
            <a:chExt cx="284251" cy="351694"/>
          </a:xfrm>
        </p:grpSpPr>
        <p:sp>
          <p:nvSpPr>
            <p:cNvPr id="10076" name="Google Shape;10076;p7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4"/>
          <p:cNvGrpSpPr/>
          <p:nvPr/>
        </p:nvGrpSpPr>
        <p:grpSpPr>
          <a:xfrm>
            <a:off x="2722090" y="2890162"/>
            <a:ext cx="238770" cy="371841"/>
            <a:chOff x="2722090" y="2890162"/>
            <a:chExt cx="238770" cy="371841"/>
          </a:xfrm>
        </p:grpSpPr>
        <p:sp>
          <p:nvSpPr>
            <p:cNvPr id="10080" name="Google Shape;10080;p7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3" name="Google Shape;10083;p74"/>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4" name="Google Shape;10084;p74"/>
          <p:cNvGrpSpPr/>
          <p:nvPr/>
        </p:nvGrpSpPr>
        <p:grpSpPr>
          <a:xfrm>
            <a:off x="6216367" y="1970156"/>
            <a:ext cx="361147" cy="361147"/>
            <a:chOff x="6216367" y="1970156"/>
            <a:chExt cx="361147" cy="361147"/>
          </a:xfrm>
        </p:grpSpPr>
        <p:sp>
          <p:nvSpPr>
            <p:cNvPr id="10085" name="Google Shape;10085;p7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4"/>
          <p:cNvGrpSpPr/>
          <p:nvPr/>
        </p:nvGrpSpPr>
        <p:grpSpPr>
          <a:xfrm>
            <a:off x="1289311" y="2926222"/>
            <a:ext cx="408156" cy="299783"/>
            <a:chOff x="1289311" y="2926222"/>
            <a:chExt cx="408156" cy="299783"/>
          </a:xfrm>
        </p:grpSpPr>
        <p:sp>
          <p:nvSpPr>
            <p:cNvPr id="10090" name="Google Shape;10090;p7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74"/>
          <p:cNvGrpSpPr/>
          <p:nvPr/>
        </p:nvGrpSpPr>
        <p:grpSpPr>
          <a:xfrm>
            <a:off x="7978465" y="1969392"/>
            <a:ext cx="361147" cy="360797"/>
            <a:chOff x="7978465" y="1969392"/>
            <a:chExt cx="361147" cy="360797"/>
          </a:xfrm>
        </p:grpSpPr>
        <p:sp>
          <p:nvSpPr>
            <p:cNvPr id="10093" name="Google Shape;10093;p7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2" name="Google Shape;10102;p74"/>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3" name="Google Shape;10103;p74"/>
          <p:cNvGrpSpPr/>
          <p:nvPr/>
        </p:nvGrpSpPr>
        <p:grpSpPr>
          <a:xfrm>
            <a:off x="854261" y="2908813"/>
            <a:ext cx="377474" cy="335748"/>
            <a:chOff x="854261" y="2908813"/>
            <a:chExt cx="377474" cy="335748"/>
          </a:xfrm>
        </p:grpSpPr>
        <p:sp>
          <p:nvSpPr>
            <p:cNvPr id="10104" name="Google Shape;10104;p7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74"/>
          <p:cNvGrpSpPr/>
          <p:nvPr/>
        </p:nvGrpSpPr>
        <p:grpSpPr>
          <a:xfrm>
            <a:off x="1749728" y="2894777"/>
            <a:ext cx="386927" cy="363438"/>
            <a:chOff x="1749728" y="2894777"/>
            <a:chExt cx="386927" cy="363438"/>
          </a:xfrm>
        </p:grpSpPr>
        <p:sp>
          <p:nvSpPr>
            <p:cNvPr id="10110" name="Google Shape;10110;p7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74"/>
          <p:cNvGrpSpPr/>
          <p:nvPr/>
        </p:nvGrpSpPr>
        <p:grpSpPr>
          <a:xfrm>
            <a:off x="7098912" y="1969392"/>
            <a:ext cx="359651" cy="361560"/>
            <a:chOff x="7098912" y="1969392"/>
            <a:chExt cx="359651" cy="361560"/>
          </a:xfrm>
        </p:grpSpPr>
        <p:sp>
          <p:nvSpPr>
            <p:cNvPr id="10118" name="Google Shape;10118;p7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1" name="Google Shape;10131;p74"/>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2" name="Google Shape;10132;p74"/>
          <p:cNvGrpSpPr/>
          <p:nvPr/>
        </p:nvGrpSpPr>
        <p:grpSpPr>
          <a:xfrm>
            <a:off x="5352728" y="1990239"/>
            <a:ext cx="327091" cy="322508"/>
            <a:chOff x="5352728" y="1990239"/>
            <a:chExt cx="327091" cy="322508"/>
          </a:xfrm>
        </p:grpSpPr>
        <p:sp>
          <p:nvSpPr>
            <p:cNvPr id="10133" name="Google Shape;10133;p7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4"/>
          <p:cNvGrpSpPr/>
          <p:nvPr/>
        </p:nvGrpSpPr>
        <p:grpSpPr>
          <a:xfrm>
            <a:off x="7538896" y="1970156"/>
            <a:ext cx="361147" cy="361529"/>
            <a:chOff x="7538896" y="1970156"/>
            <a:chExt cx="361147" cy="361529"/>
          </a:xfrm>
        </p:grpSpPr>
        <p:sp>
          <p:nvSpPr>
            <p:cNvPr id="10137" name="Google Shape;10137;p7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74"/>
          <p:cNvGrpSpPr/>
          <p:nvPr/>
        </p:nvGrpSpPr>
        <p:grpSpPr>
          <a:xfrm>
            <a:off x="4896099" y="1970920"/>
            <a:ext cx="358155" cy="358123"/>
            <a:chOff x="4896099" y="1970920"/>
            <a:chExt cx="358155" cy="358123"/>
          </a:xfrm>
        </p:grpSpPr>
        <p:sp>
          <p:nvSpPr>
            <p:cNvPr id="10144" name="Google Shape;10144;p7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74"/>
          <p:cNvGrpSpPr/>
          <p:nvPr/>
        </p:nvGrpSpPr>
        <p:grpSpPr>
          <a:xfrm>
            <a:off x="4048787" y="2977019"/>
            <a:ext cx="283488" cy="198604"/>
            <a:chOff x="4048787" y="2977019"/>
            <a:chExt cx="283488" cy="198604"/>
          </a:xfrm>
        </p:grpSpPr>
        <p:sp>
          <p:nvSpPr>
            <p:cNvPr id="10148" name="Google Shape;10148;p7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74"/>
          <p:cNvGrpSpPr/>
          <p:nvPr/>
        </p:nvGrpSpPr>
        <p:grpSpPr>
          <a:xfrm>
            <a:off x="4054103" y="2430191"/>
            <a:ext cx="218687" cy="349052"/>
            <a:chOff x="4054103" y="2430191"/>
            <a:chExt cx="218687" cy="349052"/>
          </a:xfrm>
        </p:grpSpPr>
        <p:sp>
          <p:nvSpPr>
            <p:cNvPr id="10155" name="Google Shape;10155;p7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4"/>
          <p:cNvGrpSpPr/>
          <p:nvPr/>
        </p:nvGrpSpPr>
        <p:grpSpPr>
          <a:xfrm>
            <a:off x="2185128" y="2427549"/>
            <a:ext cx="382758" cy="356595"/>
            <a:chOff x="2185128" y="2427549"/>
            <a:chExt cx="382758" cy="356595"/>
          </a:xfrm>
        </p:grpSpPr>
        <p:sp>
          <p:nvSpPr>
            <p:cNvPr id="10158" name="Google Shape;10158;p7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4"/>
          <p:cNvGrpSpPr/>
          <p:nvPr/>
        </p:nvGrpSpPr>
        <p:grpSpPr>
          <a:xfrm>
            <a:off x="3539102" y="2427549"/>
            <a:ext cx="355099" cy="355481"/>
            <a:chOff x="3539102" y="2427549"/>
            <a:chExt cx="355099" cy="355481"/>
          </a:xfrm>
        </p:grpSpPr>
        <p:sp>
          <p:nvSpPr>
            <p:cNvPr id="10163" name="Google Shape;10163;p7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74"/>
          <p:cNvGrpSpPr/>
          <p:nvPr/>
        </p:nvGrpSpPr>
        <p:grpSpPr>
          <a:xfrm>
            <a:off x="2656907" y="2439293"/>
            <a:ext cx="332757" cy="332343"/>
            <a:chOff x="2656907" y="2439293"/>
            <a:chExt cx="332757" cy="332343"/>
          </a:xfrm>
        </p:grpSpPr>
        <p:sp>
          <p:nvSpPr>
            <p:cNvPr id="10166" name="Google Shape;10166;p7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4"/>
          <p:cNvGrpSpPr/>
          <p:nvPr/>
        </p:nvGrpSpPr>
        <p:grpSpPr>
          <a:xfrm>
            <a:off x="1731523" y="2422616"/>
            <a:ext cx="399435" cy="365698"/>
            <a:chOff x="1731523" y="2422616"/>
            <a:chExt cx="399435" cy="365698"/>
          </a:xfrm>
        </p:grpSpPr>
        <p:sp>
          <p:nvSpPr>
            <p:cNvPr id="10174" name="Google Shape;10174;p7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4"/>
          <p:cNvGrpSpPr/>
          <p:nvPr/>
        </p:nvGrpSpPr>
        <p:grpSpPr>
          <a:xfrm>
            <a:off x="3097241" y="2433564"/>
            <a:ext cx="344883" cy="343387"/>
            <a:chOff x="3097241" y="2433564"/>
            <a:chExt cx="344883" cy="343387"/>
          </a:xfrm>
        </p:grpSpPr>
        <p:sp>
          <p:nvSpPr>
            <p:cNvPr id="10178" name="Google Shape;10178;p7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4"/>
          <p:cNvGrpSpPr/>
          <p:nvPr/>
        </p:nvGrpSpPr>
        <p:grpSpPr>
          <a:xfrm>
            <a:off x="1278299" y="2439293"/>
            <a:ext cx="410829" cy="332343"/>
            <a:chOff x="1278299" y="2439293"/>
            <a:chExt cx="410829" cy="332343"/>
          </a:xfrm>
        </p:grpSpPr>
        <p:sp>
          <p:nvSpPr>
            <p:cNvPr id="10188" name="Google Shape;10188;p7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4"/>
          <p:cNvGrpSpPr/>
          <p:nvPr/>
        </p:nvGrpSpPr>
        <p:grpSpPr>
          <a:xfrm>
            <a:off x="870939" y="2439293"/>
            <a:ext cx="331993" cy="331993"/>
            <a:chOff x="870939" y="2439293"/>
            <a:chExt cx="331993" cy="331993"/>
          </a:xfrm>
        </p:grpSpPr>
        <p:sp>
          <p:nvSpPr>
            <p:cNvPr id="10197" name="Google Shape;10197;p7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74"/>
          <p:cNvGrpSpPr/>
          <p:nvPr/>
        </p:nvGrpSpPr>
        <p:grpSpPr>
          <a:xfrm>
            <a:off x="6644957" y="2456353"/>
            <a:ext cx="371395" cy="278904"/>
            <a:chOff x="6644957" y="2456353"/>
            <a:chExt cx="371395" cy="278904"/>
          </a:xfrm>
        </p:grpSpPr>
        <p:sp>
          <p:nvSpPr>
            <p:cNvPr id="10214" name="Google Shape;10214;p7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4"/>
          <p:cNvGrpSpPr/>
          <p:nvPr/>
        </p:nvGrpSpPr>
        <p:grpSpPr>
          <a:xfrm>
            <a:off x="5388757" y="2414659"/>
            <a:ext cx="260349" cy="362292"/>
            <a:chOff x="5388757" y="2414659"/>
            <a:chExt cx="260349" cy="362292"/>
          </a:xfrm>
        </p:grpSpPr>
        <p:sp>
          <p:nvSpPr>
            <p:cNvPr id="10220" name="Google Shape;10220;p7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4"/>
          <p:cNvGrpSpPr/>
          <p:nvPr/>
        </p:nvGrpSpPr>
        <p:grpSpPr>
          <a:xfrm>
            <a:off x="3567142" y="2905757"/>
            <a:ext cx="348288" cy="340331"/>
            <a:chOff x="3567142" y="2905757"/>
            <a:chExt cx="348288" cy="340331"/>
          </a:xfrm>
        </p:grpSpPr>
        <p:sp>
          <p:nvSpPr>
            <p:cNvPr id="10241" name="Google Shape;10241;p7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4"/>
          <p:cNvGrpSpPr/>
          <p:nvPr/>
        </p:nvGrpSpPr>
        <p:grpSpPr>
          <a:xfrm>
            <a:off x="7967103" y="2415041"/>
            <a:ext cx="355863" cy="361911"/>
            <a:chOff x="7967103" y="2415041"/>
            <a:chExt cx="355863" cy="361911"/>
          </a:xfrm>
        </p:grpSpPr>
        <p:sp>
          <p:nvSpPr>
            <p:cNvPr id="10247" name="Google Shape;10247;p7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74"/>
          <p:cNvGrpSpPr/>
          <p:nvPr/>
        </p:nvGrpSpPr>
        <p:grpSpPr>
          <a:xfrm>
            <a:off x="7529411" y="2414659"/>
            <a:ext cx="355863" cy="362292"/>
            <a:chOff x="7529411" y="2414659"/>
            <a:chExt cx="355863" cy="362292"/>
          </a:xfrm>
        </p:grpSpPr>
        <p:sp>
          <p:nvSpPr>
            <p:cNvPr id="10259" name="Google Shape;10259;p7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74"/>
          <p:cNvGrpSpPr/>
          <p:nvPr/>
        </p:nvGrpSpPr>
        <p:grpSpPr>
          <a:xfrm>
            <a:off x="5733194" y="2431718"/>
            <a:ext cx="446826" cy="327059"/>
            <a:chOff x="5733194" y="2431718"/>
            <a:chExt cx="446826" cy="327059"/>
          </a:xfrm>
        </p:grpSpPr>
        <p:sp>
          <p:nvSpPr>
            <p:cNvPr id="10272" name="Google Shape;10272;p7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4"/>
          <p:cNvGrpSpPr/>
          <p:nvPr/>
        </p:nvGrpSpPr>
        <p:grpSpPr>
          <a:xfrm>
            <a:off x="4876780" y="2418064"/>
            <a:ext cx="407774" cy="356627"/>
            <a:chOff x="4876780" y="2418064"/>
            <a:chExt cx="407774" cy="356627"/>
          </a:xfrm>
        </p:grpSpPr>
        <p:sp>
          <p:nvSpPr>
            <p:cNvPr id="10276" name="Google Shape;10276;p7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4"/>
          <p:cNvGrpSpPr/>
          <p:nvPr/>
        </p:nvGrpSpPr>
        <p:grpSpPr>
          <a:xfrm>
            <a:off x="7070872" y="2410871"/>
            <a:ext cx="398321" cy="371013"/>
            <a:chOff x="7070872" y="2410871"/>
            <a:chExt cx="398321" cy="371013"/>
          </a:xfrm>
        </p:grpSpPr>
        <p:sp>
          <p:nvSpPr>
            <p:cNvPr id="10285" name="Google Shape;10285;p7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4"/>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4"/>
          <p:cNvGrpSpPr/>
          <p:nvPr/>
        </p:nvGrpSpPr>
        <p:grpSpPr>
          <a:xfrm>
            <a:off x="5318259" y="2982111"/>
            <a:ext cx="371013" cy="220787"/>
            <a:chOff x="5318259" y="2982111"/>
            <a:chExt cx="371013" cy="220787"/>
          </a:xfrm>
        </p:grpSpPr>
        <p:sp>
          <p:nvSpPr>
            <p:cNvPr id="10291" name="Google Shape;10291;p7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4"/>
          <p:cNvGrpSpPr/>
          <p:nvPr/>
        </p:nvGrpSpPr>
        <p:grpSpPr>
          <a:xfrm>
            <a:off x="7073928" y="2905757"/>
            <a:ext cx="371395" cy="371809"/>
            <a:chOff x="7073928" y="2905757"/>
            <a:chExt cx="371395" cy="371809"/>
          </a:xfrm>
        </p:grpSpPr>
        <p:sp>
          <p:nvSpPr>
            <p:cNvPr id="10300" name="Google Shape;10300;p7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74"/>
          <p:cNvGrpSpPr/>
          <p:nvPr/>
        </p:nvGrpSpPr>
        <p:grpSpPr>
          <a:xfrm>
            <a:off x="6188327" y="2955408"/>
            <a:ext cx="371395" cy="272857"/>
            <a:chOff x="6188327" y="2955408"/>
            <a:chExt cx="371395" cy="272857"/>
          </a:xfrm>
        </p:grpSpPr>
        <p:sp>
          <p:nvSpPr>
            <p:cNvPr id="10304" name="Google Shape;10304;p7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74"/>
          <p:cNvGrpSpPr/>
          <p:nvPr/>
        </p:nvGrpSpPr>
        <p:grpSpPr>
          <a:xfrm>
            <a:off x="7521454" y="2906139"/>
            <a:ext cx="359651" cy="371013"/>
            <a:chOff x="7521454" y="2906139"/>
            <a:chExt cx="359651" cy="371013"/>
          </a:xfrm>
        </p:grpSpPr>
        <p:sp>
          <p:nvSpPr>
            <p:cNvPr id="10307" name="Google Shape;10307;p7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4"/>
          <p:cNvGrpSpPr/>
          <p:nvPr/>
        </p:nvGrpSpPr>
        <p:grpSpPr>
          <a:xfrm>
            <a:off x="5782845" y="2906521"/>
            <a:ext cx="301661" cy="371013"/>
            <a:chOff x="5782845" y="2906521"/>
            <a:chExt cx="301661" cy="371013"/>
          </a:xfrm>
        </p:grpSpPr>
        <p:sp>
          <p:nvSpPr>
            <p:cNvPr id="10313" name="Google Shape;10313;p7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74"/>
          <p:cNvGrpSpPr/>
          <p:nvPr/>
        </p:nvGrpSpPr>
        <p:grpSpPr>
          <a:xfrm>
            <a:off x="6630539" y="2917502"/>
            <a:ext cx="371777" cy="349434"/>
            <a:chOff x="6630539" y="2917502"/>
            <a:chExt cx="371777" cy="349434"/>
          </a:xfrm>
        </p:grpSpPr>
        <p:sp>
          <p:nvSpPr>
            <p:cNvPr id="10317" name="Google Shape;10317;p7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4"/>
          <p:cNvGrpSpPr/>
          <p:nvPr/>
        </p:nvGrpSpPr>
        <p:grpSpPr>
          <a:xfrm>
            <a:off x="2171474" y="3369229"/>
            <a:ext cx="408156" cy="343737"/>
            <a:chOff x="2171474" y="3369229"/>
            <a:chExt cx="408156" cy="343737"/>
          </a:xfrm>
        </p:grpSpPr>
        <p:sp>
          <p:nvSpPr>
            <p:cNvPr id="10325" name="Google Shape;10325;p7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74"/>
          <p:cNvGrpSpPr/>
          <p:nvPr/>
        </p:nvGrpSpPr>
        <p:grpSpPr>
          <a:xfrm>
            <a:off x="4891198" y="2925108"/>
            <a:ext cx="334634" cy="334634"/>
            <a:chOff x="4891198" y="2925108"/>
            <a:chExt cx="334634" cy="334634"/>
          </a:xfrm>
        </p:grpSpPr>
        <p:sp>
          <p:nvSpPr>
            <p:cNvPr id="10330" name="Google Shape;10330;p7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74"/>
          <p:cNvGrpSpPr/>
          <p:nvPr/>
        </p:nvGrpSpPr>
        <p:grpSpPr>
          <a:xfrm>
            <a:off x="7976174" y="2925108"/>
            <a:ext cx="334666" cy="334634"/>
            <a:chOff x="7976174" y="2925108"/>
            <a:chExt cx="334666" cy="334634"/>
          </a:xfrm>
        </p:grpSpPr>
        <p:sp>
          <p:nvSpPr>
            <p:cNvPr id="10339" name="Google Shape;10339;p7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4"/>
          <p:cNvGrpSpPr/>
          <p:nvPr/>
        </p:nvGrpSpPr>
        <p:grpSpPr>
          <a:xfrm>
            <a:off x="3091957" y="3374131"/>
            <a:ext cx="354717" cy="332757"/>
            <a:chOff x="3091957" y="3374131"/>
            <a:chExt cx="354717" cy="332757"/>
          </a:xfrm>
        </p:grpSpPr>
        <p:sp>
          <p:nvSpPr>
            <p:cNvPr id="10349" name="Google Shape;10349;p7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4"/>
          <p:cNvGrpSpPr/>
          <p:nvPr/>
        </p:nvGrpSpPr>
        <p:grpSpPr>
          <a:xfrm>
            <a:off x="3988156" y="3380210"/>
            <a:ext cx="353954" cy="318880"/>
            <a:chOff x="3988156" y="3380210"/>
            <a:chExt cx="353954" cy="318880"/>
          </a:xfrm>
        </p:grpSpPr>
        <p:sp>
          <p:nvSpPr>
            <p:cNvPr id="10356" name="Google Shape;10356;p7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4"/>
          <p:cNvGrpSpPr/>
          <p:nvPr/>
        </p:nvGrpSpPr>
        <p:grpSpPr>
          <a:xfrm>
            <a:off x="3541011" y="3367320"/>
            <a:ext cx="348257" cy="346188"/>
            <a:chOff x="3541011" y="3367320"/>
            <a:chExt cx="348257" cy="346188"/>
          </a:xfrm>
        </p:grpSpPr>
        <p:sp>
          <p:nvSpPr>
            <p:cNvPr id="10362" name="Google Shape;10362;p7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4"/>
          <p:cNvGrpSpPr/>
          <p:nvPr/>
        </p:nvGrpSpPr>
        <p:grpSpPr>
          <a:xfrm>
            <a:off x="850092" y="3352934"/>
            <a:ext cx="369517" cy="375660"/>
            <a:chOff x="850092" y="3352934"/>
            <a:chExt cx="369517" cy="375660"/>
          </a:xfrm>
        </p:grpSpPr>
        <p:sp>
          <p:nvSpPr>
            <p:cNvPr id="10367" name="Google Shape;10367;p7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4"/>
          <p:cNvGrpSpPr/>
          <p:nvPr/>
        </p:nvGrpSpPr>
        <p:grpSpPr>
          <a:xfrm>
            <a:off x="1314678" y="3358217"/>
            <a:ext cx="334666" cy="365348"/>
            <a:chOff x="1314678" y="3358217"/>
            <a:chExt cx="334666" cy="365348"/>
          </a:xfrm>
        </p:grpSpPr>
        <p:sp>
          <p:nvSpPr>
            <p:cNvPr id="10373" name="Google Shape;10373;p7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74"/>
          <p:cNvGrpSpPr/>
          <p:nvPr/>
        </p:nvGrpSpPr>
        <p:grpSpPr>
          <a:xfrm>
            <a:off x="1748582" y="3372635"/>
            <a:ext cx="359269" cy="335780"/>
            <a:chOff x="1748582" y="3372635"/>
            <a:chExt cx="359269" cy="335780"/>
          </a:xfrm>
        </p:grpSpPr>
        <p:sp>
          <p:nvSpPr>
            <p:cNvPr id="10379" name="Google Shape;10379;p7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0" name="Google Shape;10380;p74"/>
            <p:cNvGrpSpPr/>
            <p:nvPr/>
          </p:nvGrpSpPr>
          <p:grpSpPr>
            <a:xfrm>
              <a:off x="1748582" y="3372635"/>
              <a:ext cx="333520" cy="335780"/>
              <a:chOff x="1748582" y="3372635"/>
              <a:chExt cx="333520" cy="335780"/>
            </a:xfrm>
          </p:grpSpPr>
          <p:sp>
            <p:nvSpPr>
              <p:cNvPr id="10381" name="Google Shape;10381;p7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4" name="Google Shape;10384;p74"/>
          <p:cNvGrpSpPr/>
          <p:nvPr/>
        </p:nvGrpSpPr>
        <p:grpSpPr>
          <a:xfrm>
            <a:off x="2640993" y="3357835"/>
            <a:ext cx="365348" cy="364966"/>
            <a:chOff x="2640993" y="3357835"/>
            <a:chExt cx="365348" cy="364966"/>
          </a:xfrm>
        </p:grpSpPr>
        <p:sp>
          <p:nvSpPr>
            <p:cNvPr id="10385" name="Google Shape;10385;p7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4"/>
          <p:cNvGrpSpPr/>
          <p:nvPr/>
        </p:nvGrpSpPr>
        <p:grpSpPr>
          <a:xfrm>
            <a:off x="4886264" y="3366174"/>
            <a:ext cx="350548" cy="350198"/>
            <a:chOff x="4886264" y="3366174"/>
            <a:chExt cx="350548" cy="350198"/>
          </a:xfrm>
        </p:grpSpPr>
        <p:sp>
          <p:nvSpPr>
            <p:cNvPr id="10396" name="Google Shape;10396;p7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4"/>
          <p:cNvGrpSpPr/>
          <p:nvPr/>
        </p:nvGrpSpPr>
        <p:grpSpPr>
          <a:xfrm>
            <a:off x="5331913" y="3413947"/>
            <a:ext cx="347143" cy="254684"/>
            <a:chOff x="5331913" y="3413947"/>
            <a:chExt cx="347143" cy="254684"/>
          </a:xfrm>
        </p:grpSpPr>
        <p:sp>
          <p:nvSpPr>
            <p:cNvPr id="10410" name="Google Shape;10410;p7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4"/>
          <p:cNvGrpSpPr/>
          <p:nvPr/>
        </p:nvGrpSpPr>
        <p:grpSpPr>
          <a:xfrm>
            <a:off x="5776798" y="3409778"/>
            <a:ext cx="346379" cy="264518"/>
            <a:chOff x="5776798" y="3409778"/>
            <a:chExt cx="346379" cy="264518"/>
          </a:xfrm>
        </p:grpSpPr>
        <p:sp>
          <p:nvSpPr>
            <p:cNvPr id="10417" name="Google Shape;10417;p7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4"/>
          <p:cNvGrpSpPr/>
          <p:nvPr/>
        </p:nvGrpSpPr>
        <p:grpSpPr>
          <a:xfrm>
            <a:off x="7108015" y="3396505"/>
            <a:ext cx="344883" cy="290299"/>
            <a:chOff x="7108015" y="3396505"/>
            <a:chExt cx="344883" cy="290299"/>
          </a:xfrm>
        </p:grpSpPr>
        <p:sp>
          <p:nvSpPr>
            <p:cNvPr id="10424" name="Google Shape;10424;p7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74"/>
          <p:cNvGrpSpPr/>
          <p:nvPr/>
        </p:nvGrpSpPr>
        <p:grpSpPr>
          <a:xfrm>
            <a:off x="7551754" y="3390808"/>
            <a:ext cx="344883" cy="301311"/>
            <a:chOff x="7551754" y="3390808"/>
            <a:chExt cx="344883" cy="301311"/>
          </a:xfrm>
        </p:grpSpPr>
        <p:sp>
          <p:nvSpPr>
            <p:cNvPr id="10429" name="Google Shape;10429;p7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74"/>
          <p:cNvGrpSpPr/>
          <p:nvPr/>
        </p:nvGrpSpPr>
        <p:grpSpPr>
          <a:xfrm>
            <a:off x="6707084" y="3387403"/>
            <a:ext cx="261145" cy="308504"/>
            <a:chOff x="6707084" y="3387403"/>
            <a:chExt cx="261145" cy="308504"/>
          </a:xfrm>
        </p:grpSpPr>
        <p:sp>
          <p:nvSpPr>
            <p:cNvPr id="10441" name="Google Shape;10441;p7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74"/>
          <p:cNvGrpSpPr/>
          <p:nvPr/>
        </p:nvGrpSpPr>
        <p:grpSpPr>
          <a:xfrm>
            <a:off x="848978" y="4297637"/>
            <a:ext cx="377824" cy="324418"/>
            <a:chOff x="848978" y="4297637"/>
            <a:chExt cx="377824" cy="324418"/>
          </a:xfrm>
        </p:grpSpPr>
        <p:sp>
          <p:nvSpPr>
            <p:cNvPr id="10446" name="Google Shape;10446;p7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4"/>
          <p:cNvGrpSpPr/>
          <p:nvPr/>
        </p:nvGrpSpPr>
        <p:grpSpPr>
          <a:xfrm>
            <a:off x="1754279" y="4286593"/>
            <a:ext cx="351439" cy="345965"/>
            <a:chOff x="1754279" y="4286593"/>
            <a:chExt cx="351439" cy="345965"/>
          </a:xfrm>
        </p:grpSpPr>
        <p:sp>
          <p:nvSpPr>
            <p:cNvPr id="10449" name="Google Shape;10449;p7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4"/>
          <p:cNvGrpSpPr/>
          <p:nvPr/>
        </p:nvGrpSpPr>
        <p:grpSpPr>
          <a:xfrm>
            <a:off x="3996113" y="4291176"/>
            <a:ext cx="336512" cy="335048"/>
            <a:chOff x="3996113" y="4291176"/>
            <a:chExt cx="336512" cy="335048"/>
          </a:xfrm>
        </p:grpSpPr>
        <p:sp>
          <p:nvSpPr>
            <p:cNvPr id="10455" name="Google Shape;10455;p7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74"/>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74"/>
          <p:cNvGrpSpPr/>
          <p:nvPr/>
        </p:nvGrpSpPr>
        <p:grpSpPr>
          <a:xfrm>
            <a:off x="2179081" y="4285511"/>
            <a:ext cx="397525" cy="348670"/>
            <a:chOff x="2179081" y="4285511"/>
            <a:chExt cx="397525" cy="348670"/>
          </a:xfrm>
        </p:grpSpPr>
        <p:sp>
          <p:nvSpPr>
            <p:cNvPr id="10460" name="Google Shape;10460;p7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74"/>
          <p:cNvGrpSpPr/>
          <p:nvPr/>
        </p:nvGrpSpPr>
        <p:grpSpPr>
          <a:xfrm>
            <a:off x="3584201" y="4294996"/>
            <a:ext cx="267574" cy="329415"/>
            <a:chOff x="3584201" y="4294996"/>
            <a:chExt cx="267574" cy="329415"/>
          </a:xfrm>
        </p:grpSpPr>
        <p:sp>
          <p:nvSpPr>
            <p:cNvPr id="10463" name="Google Shape;10463;p7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4"/>
          <p:cNvGrpSpPr/>
          <p:nvPr/>
        </p:nvGrpSpPr>
        <p:grpSpPr>
          <a:xfrm>
            <a:off x="3082855" y="4295728"/>
            <a:ext cx="375946" cy="327823"/>
            <a:chOff x="3082855" y="4295728"/>
            <a:chExt cx="375946" cy="327823"/>
          </a:xfrm>
        </p:grpSpPr>
        <p:sp>
          <p:nvSpPr>
            <p:cNvPr id="10468" name="Google Shape;10468;p7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74"/>
          <p:cNvGrpSpPr/>
          <p:nvPr/>
        </p:nvGrpSpPr>
        <p:grpSpPr>
          <a:xfrm>
            <a:off x="2749016" y="4291176"/>
            <a:ext cx="150831" cy="336926"/>
            <a:chOff x="2749016" y="4291176"/>
            <a:chExt cx="150831" cy="336926"/>
          </a:xfrm>
        </p:grpSpPr>
        <p:sp>
          <p:nvSpPr>
            <p:cNvPr id="10480" name="Google Shape;10480;p7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4"/>
          <p:cNvGrpSpPr/>
          <p:nvPr/>
        </p:nvGrpSpPr>
        <p:grpSpPr>
          <a:xfrm>
            <a:off x="7127716" y="4279432"/>
            <a:ext cx="248254" cy="361942"/>
            <a:chOff x="7127716" y="4279432"/>
            <a:chExt cx="248254" cy="361942"/>
          </a:xfrm>
        </p:grpSpPr>
        <p:sp>
          <p:nvSpPr>
            <p:cNvPr id="10485" name="Google Shape;10485;p7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74"/>
          <p:cNvGrpSpPr/>
          <p:nvPr/>
        </p:nvGrpSpPr>
        <p:grpSpPr>
          <a:xfrm>
            <a:off x="7565408" y="4279432"/>
            <a:ext cx="248255" cy="361942"/>
            <a:chOff x="7565408" y="4279432"/>
            <a:chExt cx="248255" cy="361942"/>
          </a:xfrm>
        </p:grpSpPr>
        <p:sp>
          <p:nvSpPr>
            <p:cNvPr id="10495" name="Google Shape;10495;p7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74"/>
          <p:cNvGrpSpPr/>
          <p:nvPr/>
        </p:nvGrpSpPr>
        <p:grpSpPr>
          <a:xfrm>
            <a:off x="6264109" y="4279432"/>
            <a:ext cx="225498" cy="361560"/>
            <a:chOff x="6264109" y="4279432"/>
            <a:chExt cx="225498" cy="361560"/>
          </a:xfrm>
        </p:grpSpPr>
        <p:sp>
          <p:nvSpPr>
            <p:cNvPr id="10504" name="Google Shape;10504;p7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74"/>
          <p:cNvGrpSpPr/>
          <p:nvPr/>
        </p:nvGrpSpPr>
        <p:grpSpPr>
          <a:xfrm>
            <a:off x="7929578" y="4284365"/>
            <a:ext cx="395266" cy="351312"/>
            <a:chOff x="7929578" y="4284365"/>
            <a:chExt cx="395266" cy="351312"/>
          </a:xfrm>
        </p:grpSpPr>
        <p:sp>
          <p:nvSpPr>
            <p:cNvPr id="10507" name="Google Shape;10507;p7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74"/>
          <p:cNvGrpSpPr/>
          <p:nvPr/>
        </p:nvGrpSpPr>
        <p:grpSpPr>
          <a:xfrm>
            <a:off x="6595502" y="4323777"/>
            <a:ext cx="426315" cy="332826"/>
            <a:chOff x="6639652" y="4323777"/>
            <a:chExt cx="426315" cy="332826"/>
          </a:xfrm>
        </p:grpSpPr>
        <p:sp>
          <p:nvSpPr>
            <p:cNvPr id="10512" name="Google Shape;10512;p7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4"/>
          <p:cNvGrpSpPr/>
          <p:nvPr/>
        </p:nvGrpSpPr>
        <p:grpSpPr>
          <a:xfrm>
            <a:off x="5357662" y="4297637"/>
            <a:ext cx="287275" cy="326296"/>
            <a:chOff x="5357662" y="4297637"/>
            <a:chExt cx="287275" cy="326296"/>
          </a:xfrm>
        </p:grpSpPr>
        <p:sp>
          <p:nvSpPr>
            <p:cNvPr id="10523" name="Google Shape;10523;p7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74"/>
          <p:cNvGrpSpPr/>
          <p:nvPr/>
        </p:nvGrpSpPr>
        <p:grpSpPr>
          <a:xfrm>
            <a:off x="5774124" y="4294550"/>
            <a:ext cx="331611" cy="331674"/>
            <a:chOff x="5774124" y="4294550"/>
            <a:chExt cx="331611" cy="331674"/>
          </a:xfrm>
        </p:grpSpPr>
        <p:sp>
          <p:nvSpPr>
            <p:cNvPr id="10529" name="Google Shape;10529;p7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74"/>
          <p:cNvGrpSpPr/>
          <p:nvPr/>
        </p:nvGrpSpPr>
        <p:grpSpPr>
          <a:xfrm>
            <a:off x="4890434" y="4287389"/>
            <a:ext cx="345997" cy="346029"/>
            <a:chOff x="4890434" y="4287389"/>
            <a:chExt cx="345997" cy="346029"/>
          </a:xfrm>
        </p:grpSpPr>
        <p:sp>
          <p:nvSpPr>
            <p:cNvPr id="10532" name="Google Shape;10532;p7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74"/>
          <p:cNvGrpSpPr/>
          <p:nvPr/>
        </p:nvGrpSpPr>
        <p:grpSpPr>
          <a:xfrm>
            <a:off x="2165809" y="3811059"/>
            <a:ext cx="422542" cy="342973"/>
            <a:chOff x="2165809" y="3811059"/>
            <a:chExt cx="422542" cy="342973"/>
          </a:xfrm>
        </p:grpSpPr>
        <p:sp>
          <p:nvSpPr>
            <p:cNvPr id="10540" name="Google Shape;10540;p7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8" name="Google Shape;10558;p74"/>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9" name="Google Shape;10559;p74"/>
          <p:cNvGrpSpPr/>
          <p:nvPr/>
        </p:nvGrpSpPr>
        <p:grpSpPr>
          <a:xfrm>
            <a:off x="903530" y="3806125"/>
            <a:ext cx="264550" cy="353222"/>
            <a:chOff x="903530" y="3806125"/>
            <a:chExt cx="264550" cy="353222"/>
          </a:xfrm>
        </p:grpSpPr>
        <p:sp>
          <p:nvSpPr>
            <p:cNvPr id="10560" name="Google Shape;10560;p7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4"/>
          <p:cNvGrpSpPr/>
          <p:nvPr/>
        </p:nvGrpSpPr>
        <p:grpSpPr>
          <a:xfrm>
            <a:off x="2611458" y="3816374"/>
            <a:ext cx="426329" cy="332375"/>
            <a:chOff x="2611458" y="3816374"/>
            <a:chExt cx="426329" cy="332375"/>
          </a:xfrm>
        </p:grpSpPr>
        <p:sp>
          <p:nvSpPr>
            <p:cNvPr id="10565" name="Google Shape;10565;p7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5" name="Google Shape;10575;p74"/>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6" name="Google Shape;10576;p74"/>
          <p:cNvGrpSpPr/>
          <p:nvPr/>
        </p:nvGrpSpPr>
        <p:grpSpPr>
          <a:xfrm>
            <a:off x="4019984" y="3805393"/>
            <a:ext cx="293704" cy="353954"/>
            <a:chOff x="4019984" y="3805393"/>
            <a:chExt cx="293704" cy="353954"/>
          </a:xfrm>
        </p:grpSpPr>
        <p:sp>
          <p:nvSpPr>
            <p:cNvPr id="10577" name="Google Shape;10577;p7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74"/>
          <p:cNvGrpSpPr/>
          <p:nvPr/>
        </p:nvGrpSpPr>
        <p:grpSpPr>
          <a:xfrm>
            <a:off x="8006505" y="3390044"/>
            <a:ext cx="323654" cy="303189"/>
            <a:chOff x="8006505" y="3390044"/>
            <a:chExt cx="323654" cy="303189"/>
          </a:xfrm>
        </p:grpSpPr>
        <p:sp>
          <p:nvSpPr>
            <p:cNvPr id="10580" name="Google Shape;10580;p7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4"/>
          <p:cNvGrpSpPr/>
          <p:nvPr/>
        </p:nvGrpSpPr>
        <p:grpSpPr>
          <a:xfrm>
            <a:off x="1299146" y="3806507"/>
            <a:ext cx="367990" cy="351312"/>
            <a:chOff x="1299146" y="3806507"/>
            <a:chExt cx="367990" cy="351312"/>
          </a:xfrm>
        </p:grpSpPr>
        <p:sp>
          <p:nvSpPr>
            <p:cNvPr id="10587" name="Google Shape;10587;p7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9" name="Google Shape;10589;p74"/>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0" name="Google Shape;10590;p74"/>
          <p:cNvGrpSpPr/>
          <p:nvPr/>
        </p:nvGrpSpPr>
        <p:grpSpPr>
          <a:xfrm>
            <a:off x="3095745" y="3805393"/>
            <a:ext cx="352840" cy="354717"/>
            <a:chOff x="3095745" y="3805393"/>
            <a:chExt cx="352840" cy="354717"/>
          </a:xfrm>
        </p:grpSpPr>
        <p:sp>
          <p:nvSpPr>
            <p:cNvPr id="10591" name="Google Shape;10591;p7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74"/>
          <p:cNvGrpSpPr/>
          <p:nvPr/>
        </p:nvGrpSpPr>
        <p:grpSpPr>
          <a:xfrm>
            <a:off x="7550258" y="3832670"/>
            <a:ext cx="371395" cy="301279"/>
            <a:chOff x="7550258" y="3832670"/>
            <a:chExt cx="371395" cy="301279"/>
          </a:xfrm>
        </p:grpSpPr>
        <p:sp>
          <p:nvSpPr>
            <p:cNvPr id="10598" name="Google Shape;10598;p7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4"/>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4"/>
          <p:cNvGrpSpPr/>
          <p:nvPr/>
        </p:nvGrpSpPr>
        <p:grpSpPr>
          <a:xfrm>
            <a:off x="6659725" y="3808035"/>
            <a:ext cx="367608" cy="350548"/>
            <a:chOff x="6659725" y="3808035"/>
            <a:chExt cx="367608" cy="350548"/>
          </a:xfrm>
        </p:grpSpPr>
        <p:sp>
          <p:nvSpPr>
            <p:cNvPr id="10618" name="Google Shape;10618;p7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4"/>
          <p:cNvGrpSpPr/>
          <p:nvPr/>
        </p:nvGrpSpPr>
        <p:grpSpPr>
          <a:xfrm>
            <a:off x="6219391" y="3816756"/>
            <a:ext cx="356627" cy="334252"/>
            <a:chOff x="6219391" y="3816756"/>
            <a:chExt cx="356627" cy="334252"/>
          </a:xfrm>
        </p:grpSpPr>
        <p:sp>
          <p:nvSpPr>
            <p:cNvPr id="10621" name="Google Shape;10621;p7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4"/>
          <p:cNvGrpSpPr/>
          <p:nvPr/>
        </p:nvGrpSpPr>
        <p:grpSpPr>
          <a:xfrm>
            <a:off x="5778676" y="3826972"/>
            <a:ext cx="349052" cy="313055"/>
            <a:chOff x="5778676" y="3826972"/>
            <a:chExt cx="349052" cy="313055"/>
          </a:xfrm>
        </p:grpSpPr>
        <p:sp>
          <p:nvSpPr>
            <p:cNvPr id="10626" name="Google Shape;10626;p7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74"/>
          <p:cNvGrpSpPr/>
          <p:nvPr/>
        </p:nvGrpSpPr>
        <p:grpSpPr>
          <a:xfrm>
            <a:off x="5355784" y="3834547"/>
            <a:ext cx="299019" cy="297905"/>
            <a:chOff x="5355784" y="3834547"/>
            <a:chExt cx="299019" cy="297905"/>
          </a:xfrm>
        </p:grpSpPr>
        <p:sp>
          <p:nvSpPr>
            <p:cNvPr id="10632" name="Google Shape;10632;p7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74"/>
          <p:cNvGrpSpPr/>
          <p:nvPr/>
        </p:nvGrpSpPr>
        <p:grpSpPr>
          <a:xfrm>
            <a:off x="8036455" y="3807271"/>
            <a:ext cx="292176" cy="353985"/>
            <a:chOff x="8036455" y="3807271"/>
            <a:chExt cx="292176" cy="353985"/>
          </a:xfrm>
        </p:grpSpPr>
        <p:sp>
          <p:nvSpPr>
            <p:cNvPr id="10637" name="Google Shape;10637;p7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4"/>
          <p:cNvGrpSpPr/>
          <p:nvPr/>
        </p:nvGrpSpPr>
        <p:grpSpPr>
          <a:xfrm>
            <a:off x="4874902" y="3808799"/>
            <a:ext cx="345615" cy="350835"/>
            <a:chOff x="4874902" y="3808799"/>
            <a:chExt cx="345615" cy="350835"/>
          </a:xfrm>
        </p:grpSpPr>
        <p:sp>
          <p:nvSpPr>
            <p:cNvPr id="10640" name="Google Shape;10640;p7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60"/>
        <p:cNvGrpSpPr/>
        <p:nvPr/>
      </p:nvGrpSpPr>
      <p:grpSpPr>
        <a:xfrm>
          <a:off x="0" y="0"/>
          <a:ext cx="0" cy="0"/>
          <a:chOff x="0" y="0"/>
          <a:chExt cx="0" cy="0"/>
        </a:xfrm>
      </p:grpSpPr>
      <p:sp>
        <p:nvSpPr>
          <p:cNvPr id="10661" name="Google Shape;10661;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62" name="Google Shape;10662;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663" name="Google Shape;10663;p75"/>
          <p:cNvGrpSpPr/>
          <p:nvPr/>
        </p:nvGrpSpPr>
        <p:grpSpPr>
          <a:xfrm>
            <a:off x="2704005" y="4258781"/>
            <a:ext cx="342144" cy="362704"/>
            <a:chOff x="2704005" y="4258781"/>
            <a:chExt cx="342144" cy="362704"/>
          </a:xfrm>
        </p:grpSpPr>
        <p:sp>
          <p:nvSpPr>
            <p:cNvPr id="10664" name="Google Shape;10664;p7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75"/>
          <p:cNvGrpSpPr/>
          <p:nvPr/>
        </p:nvGrpSpPr>
        <p:grpSpPr>
          <a:xfrm>
            <a:off x="2157462" y="4258496"/>
            <a:ext cx="347435" cy="363370"/>
            <a:chOff x="2157462" y="4258496"/>
            <a:chExt cx="347435" cy="363370"/>
          </a:xfrm>
        </p:grpSpPr>
        <p:sp>
          <p:nvSpPr>
            <p:cNvPr id="10672" name="Google Shape;10672;p7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75"/>
          <p:cNvGrpSpPr/>
          <p:nvPr/>
        </p:nvGrpSpPr>
        <p:grpSpPr>
          <a:xfrm>
            <a:off x="4010963" y="3763781"/>
            <a:ext cx="343665" cy="363211"/>
            <a:chOff x="4010963" y="3763781"/>
            <a:chExt cx="343665" cy="363211"/>
          </a:xfrm>
        </p:grpSpPr>
        <p:sp>
          <p:nvSpPr>
            <p:cNvPr id="10676" name="Google Shape;10676;p7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5"/>
          <p:cNvGrpSpPr/>
          <p:nvPr/>
        </p:nvGrpSpPr>
        <p:grpSpPr>
          <a:xfrm>
            <a:off x="2214042" y="3810509"/>
            <a:ext cx="368153" cy="311193"/>
            <a:chOff x="2214042" y="3810509"/>
            <a:chExt cx="368153" cy="311193"/>
          </a:xfrm>
        </p:grpSpPr>
        <p:sp>
          <p:nvSpPr>
            <p:cNvPr id="10682" name="Google Shape;10682;p7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5"/>
          <p:cNvGrpSpPr/>
          <p:nvPr/>
        </p:nvGrpSpPr>
        <p:grpSpPr>
          <a:xfrm>
            <a:off x="1768938" y="3782219"/>
            <a:ext cx="367805" cy="367773"/>
            <a:chOff x="1768938" y="3782219"/>
            <a:chExt cx="367805" cy="367773"/>
          </a:xfrm>
        </p:grpSpPr>
        <p:sp>
          <p:nvSpPr>
            <p:cNvPr id="10685" name="Google Shape;10685;p7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5"/>
          <p:cNvGrpSpPr/>
          <p:nvPr/>
        </p:nvGrpSpPr>
        <p:grpSpPr>
          <a:xfrm>
            <a:off x="2681385" y="3798439"/>
            <a:ext cx="325544" cy="327413"/>
            <a:chOff x="2681385" y="3798439"/>
            <a:chExt cx="325544" cy="327413"/>
          </a:xfrm>
        </p:grpSpPr>
        <p:sp>
          <p:nvSpPr>
            <p:cNvPr id="10691" name="Google Shape;10691;p7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5"/>
          <p:cNvGrpSpPr/>
          <p:nvPr/>
        </p:nvGrpSpPr>
        <p:grpSpPr>
          <a:xfrm>
            <a:off x="6243928" y="4263502"/>
            <a:ext cx="274254" cy="350824"/>
            <a:chOff x="6243928" y="4263502"/>
            <a:chExt cx="274254" cy="350824"/>
          </a:xfrm>
        </p:grpSpPr>
        <p:sp>
          <p:nvSpPr>
            <p:cNvPr id="10699" name="Google Shape;10699;p7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75"/>
          <p:cNvGrpSpPr/>
          <p:nvPr/>
        </p:nvGrpSpPr>
        <p:grpSpPr>
          <a:xfrm>
            <a:off x="3560600" y="3763338"/>
            <a:ext cx="352345" cy="363655"/>
            <a:chOff x="3560600" y="3763338"/>
            <a:chExt cx="352345" cy="363655"/>
          </a:xfrm>
        </p:grpSpPr>
        <p:sp>
          <p:nvSpPr>
            <p:cNvPr id="10708" name="Google Shape;10708;p7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75"/>
          <p:cNvGrpSpPr/>
          <p:nvPr/>
        </p:nvGrpSpPr>
        <p:grpSpPr>
          <a:xfrm>
            <a:off x="5790556" y="4261252"/>
            <a:ext cx="279513" cy="356083"/>
            <a:chOff x="5790556" y="4261252"/>
            <a:chExt cx="279513" cy="356083"/>
          </a:xfrm>
        </p:grpSpPr>
        <p:sp>
          <p:nvSpPr>
            <p:cNvPr id="10712" name="Google Shape;10712;p7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75"/>
          <p:cNvGrpSpPr/>
          <p:nvPr/>
        </p:nvGrpSpPr>
        <p:grpSpPr>
          <a:xfrm>
            <a:off x="5341333" y="4261252"/>
            <a:ext cx="278752" cy="356463"/>
            <a:chOff x="5341333" y="4261252"/>
            <a:chExt cx="278752" cy="356463"/>
          </a:xfrm>
        </p:grpSpPr>
        <p:sp>
          <p:nvSpPr>
            <p:cNvPr id="10720" name="Google Shape;10720;p7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7" name="Google Shape;10727;p75"/>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8" name="Google Shape;10728;p75"/>
          <p:cNvGrpSpPr/>
          <p:nvPr/>
        </p:nvGrpSpPr>
        <p:grpSpPr>
          <a:xfrm>
            <a:off x="3103646" y="3766076"/>
            <a:ext cx="360233" cy="362451"/>
            <a:chOff x="3107608" y="3763401"/>
            <a:chExt cx="360233" cy="362451"/>
          </a:xfrm>
        </p:grpSpPr>
        <p:sp>
          <p:nvSpPr>
            <p:cNvPr id="10729" name="Google Shape;10729;p7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5"/>
          <p:cNvGrpSpPr/>
          <p:nvPr/>
        </p:nvGrpSpPr>
        <p:grpSpPr>
          <a:xfrm>
            <a:off x="889343" y="3801227"/>
            <a:ext cx="351585" cy="339705"/>
            <a:chOff x="889343" y="3801227"/>
            <a:chExt cx="351585" cy="339705"/>
          </a:xfrm>
        </p:grpSpPr>
        <p:sp>
          <p:nvSpPr>
            <p:cNvPr id="10733" name="Google Shape;10733;p7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75"/>
          <p:cNvGrpSpPr/>
          <p:nvPr/>
        </p:nvGrpSpPr>
        <p:grpSpPr>
          <a:xfrm>
            <a:off x="4896609" y="4260872"/>
            <a:ext cx="278784" cy="355323"/>
            <a:chOff x="4896609" y="4260872"/>
            <a:chExt cx="278784" cy="355323"/>
          </a:xfrm>
        </p:grpSpPr>
        <p:sp>
          <p:nvSpPr>
            <p:cNvPr id="10739" name="Google Shape;10739;p7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75"/>
          <p:cNvGrpSpPr/>
          <p:nvPr/>
        </p:nvGrpSpPr>
        <p:grpSpPr>
          <a:xfrm>
            <a:off x="7598438" y="4266131"/>
            <a:ext cx="260283" cy="345914"/>
            <a:chOff x="7598438" y="4266131"/>
            <a:chExt cx="260283" cy="345914"/>
          </a:xfrm>
        </p:grpSpPr>
        <p:sp>
          <p:nvSpPr>
            <p:cNvPr id="10746" name="Google Shape;10746;p7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5"/>
          <p:cNvGrpSpPr/>
          <p:nvPr/>
        </p:nvGrpSpPr>
        <p:grpSpPr>
          <a:xfrm>
            <a:off x="1767069" y="3360146"/>
            <a:ext cx="286324" cy="348163"/>
            <a:chOff x="1767069" y="3360146"/>
            <a:chExt cx="286324" cy="348163"/>
          </a:xfrm>
        </p:grpSpPr>
        <p:sp>
          <p:nvSpPr>
            <p:cNvPr id="10754" name="Google Shape;10754;p7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5"/>
          <p:cNvGrpSpPr/>
          <p:nvPr/>
        </p:nvGrpSpPr>
        <p:grpSpPr>
          <a:xfrm>
            <a:off x="7149944" y="4266131"/>
            <a:ext cx="260283" cy="345914"/>
            <a:chOff x="7149944" y="4266131"/>
            <a:chExt cx="260283" cy="345914"/>
          </a:xfrm>
        </p:grpSpPr>
        <p:sp>
          <p:nvSpPr>
            <p:cNvPr id="10762" name="Google Shape;10762;p7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75"/>
          <p:cNvGrpSpPr/>
          <p:nvPr/>
        </p:nvGrpSpPr>
        <p:grpSpPr>
          <a:xfrm>
            <a:off x="6695051" y="4259351"/>
            <a:ext cx="270104" cy="360233"/>
            <a:chOff x="6695051" y="4259351"/>
            <a:chExt cx="270104" cy="360233"/>
          </a:xfrm>
        </p:grpSpPr>
        <p:sp>
          <p:nvSpPr>
            <p:cNvPr id="10769" name="Google Shape;10769;p7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5"/>
          <p:cNvGrpSpPr/>
          <p:nvPr/>
        </p:nvGrpSpPr>
        <p:grpSpPr>
          <a:xfrm>
            <a:off x="8047661" y="4257451"/>
            <a:ext cx="277263" cy="362514"/>
            <a:chOff x="8047661" y="4257451"/>
            <a:chExt cx="277263" cy="362514"/>
          </a:xfrm>
        </p:grpSpPr>
        <p:sp>
          <p:nvSpPr>
            <p:cNvPr id="10774" name="Google Shape;10774;p7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5"/>
          <p:cNvGrpSpPr/>
          <p:nvPr/>
        </p:nvGrpSpPr>
        <p:grpSpPr>
          <a:xfrm>
            <a:off x="6248078" y="3784468"/>
            <a:ext cx="277263" cy="356115"/>
            <a:chOff x="6248078" y="3784468"/>
            <a:chExt cx="277263" cy="356115"/>
          </a:xfrm>
        </p:grpSpPr>
        <p:sp>
          <p:nvSpPr>
            <p:cNvPr id="10779" name="Google Shape;10779;p7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5"/>
          <p:cNvGrpSpPr/>
          <p:nvPr/>
        </p:nvGrpSpPr>
        <p:grpSpPr>
          <a:xfrm>
            <a:off x="5800725" y="3785989"/>
            <a:ext cx="277644" cy="354594"/>
            <a:chOff x="5800725" y="3785989"/>
            <a:chExt cx="277644" cy="354594"/>
          </a:xfrm>
        </p:grpSpPr>
        <p:sp>
          <p:nvSpPr>
            <p:cNvPr id="10785" name="Google Shape;10785;p7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5"/>
          <p:cNvGrpSpPr/>
          <p:nvPr/>
        </p:nvGrpSpPr>
        <p:grpSpPr>
          <a:xfrm>
            <a:off x="2206122" y="3360748"/>
            <a:ext cx="308183" cy="347561"/>
            <a:chOff x="2206122" y="3360748"/>
            <a:chExt cx="308183" cy="347561"/>
          </a:xfrm>
        </p:grpSpPr>
        <p:sp>
          <p:nvSpPr>
            <p:cNvPr id="10793" name="Google Shape;10793;p7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5"/>
          <p:cNvGrpSpPr/>
          <p:nvPr/>
        </p:nvGrpSpPr>
        <p:grpSpPr>
          <a:xfrm>
            <a:off x="5353403" y="3785609"/>
            <a:ext cx="277992" cy="354974"/>
            <a:chOff x="5353403" y="3785609"/>
            <a:chExt cx="277992" cy="354974"/>
          </a:xfrm>
        </p:grpSpPr>
        <p:sp>
          <p:nvSpPr>
            <p:cNvPr id="10799" name="Google Shape;10799;p7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5"/>
          <p:cNvGrpSpPr/>
          <p:nvPr/>
        </p:nvGrpSpPr>
        <p:grpSpPr>
          <a:xfrm>
            <a:off x="4896229" y="3785989"/>
            <a:ext cx="278784" cy="354594"/>
            <a:chOff x="4896229" y="3785989"/>
            <a:chExt cx="278784" cy="354594"/>
          </a:xfrm>
        </p:grpSpPr>
        <p:sp>
          <p:nvSpPr>
            <p:cNvPr id="10806" name="Google Shape;10806;p7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75"/>
          <p:cNvGrpSpPr/>
          <p:nvPr/>
        </p:nvGrpSpPr>
        <p:grpSpPr>
          <a:xfrm>
            <a:off x="7592387" y="3787858"/>
            <a:ext cx="273874" cy="351204"/>
            <a:chOff x="7592387" y="3787858"/>
            <a:chExt cx="273874" cy="351204"/>
          </a:xfrm>
        </p:grpSpPr>
        <p:sp>
          <p:nvSpPr>
            <p:cNvPr id="10813" name="Google Shape;10813;p7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5"/>
          <p:cNvGrpSpPr/>
          <p:nvPr/>
        </p:nvGrpSpPr>
        <p:grpSpPr>
          <a:xfrm>
            <a:off x="7145794" y="3787858"/>
            <a:ext cx="274254" cy="350444"/>
            <a:chOff x="7145794" y="3787858"/>
            <a:chExt cx="274254" cy="350444"/>
          </a:xfrm>
        </p:grpSpPr>
        <p:sp>
          <p:nvSpPr>
            <p:cNvPr id="10818" name="Google Shape;10818;p7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75"/>
          <p:cNvGrpSpPr/>
          <p:nvPr/>
        </p:nvGrpSpPr>
        <p:grpSpPr>
          <a:xfrm>
            <a:off x="8054060" y="3787098"/>
            <a:ext cx="266334" cy="353834"/>
            <a:chOff x="8054060" y="3787098"/>
            <a:chExt cx="266334" cy="353834"/>
          </a:xfrm>
        </p:grpSpPr>
        <p:sp>
          <p:nvSpPr>
            <p:cNvPr id="10825" name="Google Shape;10825;p7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5"/>
          <p:cNvGrpSpPr/>
          <p:nvPr/>
        </p:nvGrpSpPr>
        <p:grpSpPr>
          <a:xfrm>
            <a:off x="6702211" y="3782599"/>
            <a:ext cx="270104" cy="361754"/>
            <a:chOff x="6702211" y="3782599"/>
            <a:chExt cx="270104" cy="361754"/>
          </a:xfrm>
        </p:grpSpPr>
        <p:sp>
          <p:nvSpPr>
            <p:cNvPr id="10830" name="Google Shape;10830;p7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75"/>
          <p:cNvGrpSpPr/>
          <p:nvPr/>
        </p:nvGrpSpPr>
        <p:grpSpPr>
          <a:xfrm>
            <a:off x="3516886" y="3438727"/>
            <a:ext cx="391854" cy="269922"/>
            <a:chOff x="3516850" y="3406526"/>
            <a:chExt cx="369674" cy="254644"/>
          </a:xfrm>
        </p:grpSpPr>
        <p:sp>
          <p:nvSpPr>
            <p:cNvPr id="10836" name="Google Shape;10836;p7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75"/>
          <p:cNvGrpSpPr/>
          <p:nvPr/>
        </p:nvGrpSpPr>
        <p:grpSpPr>
          <a:xfrm>
            <a:off x="1310655" y="3360527"/>
            <a:ext cx="306314" cy="347403"/>
            <a:chOff x="1310655" y="3360527"/>
            <a:chExt cx="306314" cy="347403"/>
          </a:xfrm>
        </p:grpSpPr>
        <p:sp>
          <p:nvSpPr>
            <p:cNvPr id="10841" name="Google Shape;10841;p7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5"/>
          <p:cNvGrpSpPr/>
          <p:nvPr/>
        </p:nvGrpSpPr>
        <p:grpSpPr>
          <a:xfrm>
            <a:off x="3119678" y="3360146"/>
            <a:ext cx="269343" cy="348543"/>
            <a:chOff x="3119678" y="3360146"/>
            <a:chExt cx="269343" cy="348543"/>
          </a:xfrm>
        </p:grpSpPr>
        <p:sp>
          <p:nvSpPr>
            <p:cNvPr id="10847" name="Google Shape;10847;p7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5"/>
          <p:cNvGrpSpPr/>
          <p:nvPr/>
        </p:nvGrpSpPr>
        <p:grpSpPr>
          <a:xfrm>
            <a:off x="3967213" y="3356947"/>
            <a:ext cx="368185" cy="354753"/>
            <a:chOff x="3967213" y="3356947"/>
            <a:chExt cx="368185" cy="354753"/>
          </a:xfrm>
        </p:grpSpPr>
        <p:sp>
          <p:nvSpPr>
            <p:cNvPr id="10855" name="Google Shape;10855;p7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75"/>
          <p:cNvGrpSpPr/>
          <p:nvPr/>
        </p:nvGrpSpPr>
        <p:grpSpPr>
          <a:xfrm>
            <a:off x="871254" y="3360146"/>
            <a:ext cx="285183" cy="347023"/>
            <a:chOff x="871254" y="3360146"/>
            <a:chExt cx="285183" cy="347023"/>
          </a:xfrm>
        </p:grpSpPr>
        <p:sp>
          <p:nvSpPr>
            <p:cNvPr id="10861" name="Google Shape;10861;p7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75"/>
          <p:cNvGrpSpPr/>
          <p:nvPr/>
        </p:nvGrpSpPr>
        <p:grpSpPr>
          <a:xfrm>
            <a:off x="2665165" y="3360146"/>
            <a:ext cx="281794" cy="349684"/>
            <a:chOff x="2665165" y="3360146"/>
            <a:chExt cx="281794" cy="349684"/>
          </a:xfrm>
        </p:grpSpPr>
        <p:sp>
          <p:nvSpPr>
            <p:cNvPr id="10866" name="Google Shape;10866;p7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5"/>
          <p:cNvGrpSpPr/>
          <p:nvPr/>
        </p:nvGrpSpPr>
        <p:grpSpPr>
          <a:xfrm>
            <a:off x="7156344" y="3347696"/>
            <a:ext cx="264465" cy="353074"/>
            <a:chOff x="7156344" y="3347696"/>
            <a:chExt cx="264465" cy="353074"/>
          </a:xfrm>
        </p:grpSpPr>
        <p:sp>
          <p:nvSpPr>
            <p:cNvPr id="10872" name="Google Shape;10872;p7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5"/>
          <p:cNvGrpSpPr/>
          <p:nvPr/>
        </p:nvGrpSpPr>
        <p:grpSpPr>
          <a:xfrm>
            <a:off x="6703732" y="3346936"/>
            <a:ext cx="264813" cy="352693"/>
            <a:chOff x="6703732" y="3346936"/>
            <a:chExt cx="264813" cy="352693"/>
          </a:xfrm>
        </p:grpSpPr>
        <p:sp>
          <p:nvSpPr>
            <p:cNvPr id="10878" name="Google Shape;10878;p7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75"/>
          <p:cNvGrpSpPr/>
          <p:nvPr/>
        </p:nvGrpSpPr>
        <p:grpSpPr>
          <a:xfrm>
            <a:off x="6252228" y="3346936"/>
            <a:ext cx="265193" cy="352693"/>
            <a:chOff x="6252228" y="3346936"/>
            <a:chExt cx="265193" cy="352693"/>
          </a:xfrm>
        </p:grpSpPr>
        <p:sp>
          <p:nvSpPr>
            <p:cNvPr id="10884" name="Google Shape;10884;p7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75"/>
          <p:cNvGrpSpPr/>
          <p:nvPr/>
        </p:nvGrpSpPr>
        <p:grpSpPr>
          <a:xfrm>
            <a:off x="5801105" y="3347696"/>
            <a:ext cx="264813" cy="351933"/>
            <a:chOff x="5801105" y="3347696"/>
            <a:chExt cx="264813" cy="351933"/>
          </a:xfrm>
        </p:grpSpPr>
        <p:sp>
          <p:nvSpPr>
            <p:cNvPr id="10888" name="Google Shape;10888;p7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5"/>
          <p:cNvGrpSpPr/>
          <p:nvPr/>
        </p:nvGrpSpPr>
        <p:grpSpPr>
          <a:xfrm>
            <a:off x="5349253" y="3346936"/>
            <a:ext cx="265922" cy="352693"/>
            <a:chOff x="5349253" y="3346936"/>
            <a:chExt cx="265922" cy="352693"/>
          </a:xfrm>
        </p:grpSpPr>
        <p:sp>
          <p:nvSpPr>
            <p:cNvPr id="10893" name="Google Shape;10893;p7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75"/>
          <p:cNvGrpSpPr/>
          <p:nvPr/>
        </p:nvGrpSpPr>
        <p:grpSpPr>
          <a:xfrm>
            <a:off x="4907159" y="3346936"/>
            <a:ext cx="264845" cy="354214"/>
            <a:chOff x="4907159" y="3346936"/>
            <a:chExt cx="264845" cy="354214"/>
          </a:xfrm>
        </p:grpSpPr>
        <p:sp>
          <p:nvSpPr>
            <p:cNvPr id="10900" name="Google Shape;10900;p7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75"/>
          <p:cNvGrpSpPr/>
          <p:nvPr/>
        </p:nvGrpSpPr>
        <p:grpSpPr>
          <a:xfrm>
            <a:off x="8048421" y="3334486"/>
            <a:ext cx="276503" cy="369674"/>
            <a:chOff x="8048421" y="3334486"/>
            <a:chExt cx="276503" cy="369674"/>
          </a:xfrm>
        </p:grpSpPr>
        <p:sp>
          <p:nvSpPr>
            <p:cNvPr id="10903" name="Google Shape;10903;p7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5"/>
          <p:cNvGrpSpPr/>
          <p:nvPr/>
        </p:nvGrpSpPr>
        <p:grpSpPr>
          <a:xfrm>
            <a:off x="7575787" y="3329955"/>
            <a:ext cx="295384" cy="376834"/>
            <a:chOff x="7575787" y="3329955"/>
            <a:chExt cx="295384" cy="376834"/>
          </a:xfrm>
        </p:grpSpPr>
        <p:sp>
          <p:nvSpPr>
            <p:cNvPr id="10910" name="Google Shape;10910;p7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75"/>
          <p:cNvGrpSpPr/>
          <p:nvPr/>
        </p:nvGrpSpPr>
        <p:grpSpPr>
          <a:xfrm>
            <a:off x="864062" y="2884503"/>
            <a:ext cx="264084" cy="347783"/>
            <a:chOff x="864062" y="2884503"/>
            <a:chExt cx="264084" cy="347783"/>
          </a:xfrm>
        </p:grpSpPr>
        <p:sp>
          <p:nvSpPr>
            <p:cNvPr id="10917" name="Google Shape;10917;p7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75"/>
          <p:cNvGrpSpPr/>
          <p:nvPr/>
        </p:nvGrpSpPr>
        <p:grpSpPr>
          <a:xfrm>
            <a:off x="3978523" y="2884661"/>
            <a:ext cx="348955" cy="346516"/>
            <a:chOff x="3978523" y="2884661"/>
            <a:chExt cx="348955" cy="346516"/>
          </a:xfrm>
        </p:grpSpPr>
        <p:sp>
          <p:nvSpPr>
            <p:cNvPr id="10928" name="Google Shape;10928;p7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75"/>
          <p:cNvGrpSpPr/>
          <p:nvPr/>
        </p:nvGrpSpPr>
        <p:grpSpPr>
          <a:xfrm>
            <a:off x="3527780" y="2885263"/>
            <a:ext cx="347435" cy="345534"/>
            <a:chOff x="3527780" y="2885263"/>
            <a:chExt cx="347435" cy="345534"/>
          </a:xfrm>
        </p:grpSpPr>
        <p:sp>
          <p:nvSpPr>
            <p:cNvPr id="10937" name="Google Shape;10937;p7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75"/>
          <p:cNvGrpSpPr/>
          <p:nvPr/>
        </p:nvGrpSpPr>
        <p:grpSpPr>
          <a:xfrm>
            <a:off x="2239671" y="2884503"/>
            <a:ext cx="218053" cy="348543"/>
            <a:chOff x="2239671" y="2884503"/>
            <a:chExt cx="218053" cy="348543"/>
          </a:xfrm>
        </p:grpSpPr>
        <p:sp>
          <p:nvSpPr>
            <p:cNvPr id="10961" name="Google Shape;10961;p7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5"/>
          <p:cNvGrpSpPr/>
          <p:nvPr/>
        </p:nvGrpSpPr>
        <p:grpSpPr>
          <a:xfrm>
            <a:off x="2691555" y="2884503"/>
            <a:ext cx="215044" cy="348924"/>
            <a:chOff x="2691555" y="2884503"/>
            <a:chExt cx="215044" cy="348924"/>
          </a:xfrm>
        </p:grpSpPr>
        <p:sp>
          <p:nvSpPr>
            <p:cNvPr id="10967" name="Google Shape;10967;p7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75"/>
          <p:cNvGrpSpPr/>
          <p:nvPr/>
        </p:nvGrpSpPr>
        <p:grpSpPr>
          <a:xfrm>
            <a:off x="1770459" y="2884503"/>
            <a:ext cx="254644" cy="348828"/>
            <a:chOff x="1770459" y="2884503"/>
            <a:chExt cx="254644" cy="348828"/>
          </a:xfrm>
        </p:grpSpPr>
        <p:sp>
          <p:nvSpPr>
            <p:cNvPr id="10971" name="Google Shape;10971;p7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75"/>
          <p:cNvGrpSpPr/>
          <p:nvPr/>
        </p:nvGrpSpPr>
        <p:grpSpPr>
          <a:xfrm>
            <a:off x="1317466" y="2884883"/>
            <a:ext cx="258382" cy="348543"/>
            <a:chOff x="1317466" y="2884883"/>
            <a:chExt cx="258382" cy="348543"/>
          </a:xfrm>
        </p:grpSpPr>
        <p:sp>
          <p:nvSpPr>
            <p:cNvPr id="10980" name="Google Shape;10980;p7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5"/>
          <p:cNvGrpSpPr/>
          <p:nvPr/>
        </p:nvGrpSpPr>
        <p:grpSpPr>
          <a:xfrm>
            <a:off x="3121167" y="2884883"/>
            <a:ext cx="258414" cy="348543"/>
            <a:chOff x="3121167" y="2884883"/>
            <a:chExt cx="258414" cy="348543"/>
          </a:xfrm>
        </p:grpSpPr>
        <p:sp>
          <p:nvSpPr>
            <p:cNvPr id="10989" name="Google Shape;10989;p7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5"/>
          <p:cNvGrpSpPr/>
          <p:nvPr/>
        </p:nvGrpSpPr>
        <p:grpSpPr>
          <a:xfrm>
            <a:off x="4899999" y="2882095"/>
            <a:ext cx="271244" cy="346801"/>
            <a:chOff x="4899999" y="2882095"/>
            <a:chExt cx="271244" cy="346801"/>
          </a:xfrm>
        </p:grpSpPr>
        <p:sp>
          <p:nvSpPr>
            <p:cNvPr id="10998" name="Google Shape;10998;p7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75"/>
          <p:cNvGrpSpPr/>
          <p:nvPr/>
        </p:nvGrpSpPr>
        <p:grpSpPr>
          <a:xfrm>
            <a:off x="7162775" y="2881113"/>
            <a:ext cx="259523" cy="346294"/>
            <a:chOff x="7162775" y="2881113"/>
            <a:chExt cx="259523" cy="346294"/>
          </a:xfrm>
        </p:grpSpPr>
        <p:sp>
          <p:nvSpPr>
            <p:cNvPr id="11009" name="Google Shape;11009;p7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75"/>
          <p:cNvGrpSpPr/>
          <p:nvPr/>
        </p:nvGrpSpPr>
        <p:grpSpPr>
          <a:xfrm>
            <a:off x="6709751" y="2881842"/>
            <a:ext cx="261075" cy="347815"/>
            <a:chOff x="6709751" y="2881842"/>
            <a:chExt cx="261075" cy="347815"/>
          </a:xfrm>
        </p:grpSpPr>
        <p:sp>
          <p:nvSpPr>
            <p:cNvPr id="11016" name="Google Shape;11016;p7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75"/>
          <p:cNvGrpSpPr/>
          <p:nvPr/>
        </p:nvGrpSpPr>
        <p:grpSpPr>
          <a:xfrm>
            <a:off x="5807156" y="2881113"/>
            <a:ext cx="261043" cy="348163"/>
            <a:chOff x="5807156" y="2881113"/>
            <a:chExt cx="261043" cy="348163"/>
          </a:xfrm>
        </p:grpSpPr>
        <p:sp>
          <p:nvSpPr>
            <p:cNvPr id="11023" name="Google Shape;11023;p7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75"/>
          <p:cNvGrpSpPr/>
          <p:nvPr/>
        </p:nvGrpSpPr>
        <p:grpSpPr>
          <a:xfrm>
            <a:off x="5355653" y="2881493"/>
            <a:ext cx="262184" cy="346643"/>
            <a:chOff x="5355653" y="2881493"/>
            <a:chExt cx="262184" cy="346643"/>
          </a:xfrm>
        </p:grpSpPr>
        <p:sp>
          <p:nvSpPr>
            <p:cNvPr id="11029" name="Google Shape;11029;p7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75"/>
          <p:cNvGrpSpPr/>
          <p:nvPr/>
        </p:nvGrpSpPr>
        <p:grpSpPr>
          <a:xfrm>
            <a:off x="8055961" y="2881842"/>
            <a:ext cx="260283" cy="345914"/>
            <a:chOff x="8055961" y="2881842"/>
            <a:chExt cx="260283" cy="345914"/>
          </a:xfrm>
        </p:grpSpPr>
        <p:sp>
          <p:nvSpPr>
            <p:cNvPr id="11035" name="Google Shape;11035;p7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5"/>
          <p:cNvGrpSpPr/>
          <p:nvPr/>
        </p:nvGrpSpPr>
        <p:grpSpPr>
          <a:xfrm>
            <a:off x="7609368" y="2893912"/>
            <a:ext cx="264813" cy="353105"/>
            <a:chOff x="7609368" y="2893912"/>
            <a:chExt cx="264813" cy="353105"/>
          </a:xfrm>
        </p:grpSpPr>
        <p:sp>
          <p:nvSpPr>
            <p:cNvPr id="11040" name="Google Shape;11040;p7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5"/>
          <p:cNvGrpSpPr/>
          <p:nvPr/>
        </p:nvGrpSpPr>
        <p:grpSpPr>
          <a:xfrm>
            <a:off x="6248458" y="2869772"/>
            <a:ext cx="270864" cy="360645"/>
            <a:chOff x="6248458" y="2869772"/>
            <a:chExt cx="270864" cy="360645"/>
          </a:xfrm>
        </p:grpSpPr>
        <p:sp>
          <p:nvSpPr>
            <p:cNvPr id="11047" name="Google Shape;11047;p7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5"/>
          <p:cNvGrpSpPr/>
          <p:nvPr/>
        </p:nvGrpSpPr>
        <p:grpSpPr>
          <a:xfrm>
            <a:off x="3075928" y="2445798"/>
            <a:ext cx="363243" cy="300675"/>
            <a:chOff x="3075928" y="2445798"/>
            <a:chExt cx="363243" cy="300675"/>
          </a:xfrm>
        </p:grpSpPr>
        <p:sp>
          <p:nvSpPr>
            <p:cNvPr id="11053" name="Google Shape;11053;p7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5"/>
          <p:cNvGrpSpPr/>
          <p:nvPr/>
        </p:nvGrpSpPr>
        <p:grpSpPr>
          <a:xfrm>
            <a:off x="2633105" y="2431859"/>
            <a:ext cx="363243" cy="328585"/>
            <a:chOff x="2633105" y="2431859"/>
            <a:chExt cx="363243" cy="328585"/>
          </a:xfrm>
        </p:grpSpPr>
        <p:sp>
          <p:nvSpPr>
            <p:cNvPr id="11065" name="Google Shape;11065;p7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75"/>
          <p:cNvGrpSpPr/>
          <p:nvPr/>
        </p:nvGrpSpPr>
        <p:grpSpPr>
          <a:xfrm>
            <a:off x="2189142" y="2421310"/>
            <a:ext cx="365904" cy="350064"/>
            <a:chOff x="2189142" y="2421310"/>
            <a:chExt cx="365904" cy="350064"/>
          </a:xfrm>
        </p:grpSpPr>
        <p:sp>
          <p:nvSpPr>
            <p:cNvPr id="11074" name="Google Shape;11074;p7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3" name="Google Shape;11083;p75"/>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4" name="Google Shape;11084;p75"/>
          <p:cNvGrpSpPr/>
          <p:nvPr/>
        </p:nvGrpSpPr>
        <p:grpSpPr>
          <a:xfrm>
            <a:off x="3961923" y="2486317"/>
            <a:ext cx="364415" cy="220936"/>
            <a:chOff x="3961923" y="2486317"/>
            <a:chExt cx="364415" cy="220936"/>
          </a:xfrm>
        </p:grpSpPr>
        <p:sp>
          <p:nvSpPr>
            <p:cNvPr id="11085" name="Google Shape;11085;p7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9" name="Google Shape;11089;p75"/>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0" name="Google Shape;11090;p75"/>
          <p:cNvGrpSpPr/>
          <p:nvPr/>
        </p:nvGrpSpPr>
        <p:grpSpPr>
          <a:xfrm>
            <a:off x="1303876" y="2419377"/>
            <a:ext cx="363275" cy="354626"/>
            <a:chOff x="1303876" y="2419377"/>
            <a:chExt cx="363275" cy="354626"/>
          </a:xfrm>
        </p:grpSpPr>
        <p:sp>
          <p:nvSpPr>
            <p:cNvPr id="11091" name="Google Shape;11091;p7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75"/>
          <p:cNvGrpSpPr/>
          <p:nvPr/>
        </p:nvGrpSpPr>
        <p:grpSpPr>
          <a:xfrm>
            <a:off x="861053" y="2414910"/>
            <a:ext cx="362134" cy="363623"/>
            <a:chOff x="861053" y="2414910"/>
            <a:chExt cx="362134" cy="363623"/>
          </a:xfrm>
        </p:grpSpPr>
        <p:sp>
          <p:nvSpPr>
            <p:cNvPr id="11100" name="Google Shape;11100;p7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75"/>
          <p:cNvGrpSpPr/>
          <p:nvPr/>
        </p:nvGrpSpPr>
        <p:grpSpPr>
          <a:xfrm>
            <a:off x="7594288" y="2415259"/>
            <a:ext cx="279513" cy="355735"/>
            <a:chOff x="7594288" y="2415259"/>
            <a:chExt cx="279513" cy="355735"/>
          </a:xfrm>
        </p:grpSpPr>
        <p:sp>
          <p:nvSpPr>
            <p:cNvPr id="11106" name="Google Shape;11106;p7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75"/>
          <p:cNvGrpSpPr/>
          <p:nvPr/>
        </p:nvGrpSpPr>
        <p:grpSpPr>
          <a:xfrm>
            <a:off x="7145794" y="2415639"/>
            <a:ext cx="278784" cy="355735"/>
            <a:chOff x="7145794" y="2415639"/>
            <a:chExt cx="278784" cy="355735"/>
          </a:xfrm>
        </p:grpSpPr>
        <p:sp>
          <p:nvSpPr>
            <p:cNvPr id="11113" name="Google Shape;11113;p7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75"/>
          <p:cNvGrpSpPr/>
          <p:nvPr/>
        </p:nvGrpSpPr>
        <p:grpSpPr>
          <a:xfrm>
            <a:off x="6698441" y="2414530"/>
            <a:ext cx="277644" cy="357984"/>
            <a:chOff x="6698441" y="2414530"/>
            <a:chExt cx="277644" cy="357984"/>
          </a:xfrm>
        </p:grpSpPr>
        <p:sp>
          <p:nvSpPr>
            <p:cNvPr id="11124" name="Google Shape;11124;p7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5"/>
          <p:cNvGrpSpPr/>
          <p:nvPr/>
        </p:nvGrpSpPr>
        <p:grpSpPr>
          <a:xfrm>
            <a:off x="4897750" y="2415639"/>
            <a:ext cx="279513" cy="357255"/>
            <a:chOff x="4897750" y="2415639"/>
            <a:chExt cx="279513" cy="357255"/>
          </a:xfrm>
        </p:grpSpPr>
        <p:sp>
          <p:nvSpPr>
            <p:cNvPr id="11131" name="Google Shape;11131;p7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5"/>
          <p:cNvGrpSpPr/>
          <p:nvPr/>
        </p:nvGrpSpPr>
        <p:grpSpPr>
          <a:xfrm>
            <a:off x="5812066" y="2416019"/>
            <a:ext cx="264813" cy="353454"/>
            <a:chOff x="5812066" y="2416019"/>
            <a:chExt cx="264813" cy="353454"/>
          </a:xfrm>
        </p:grpSpPr>
        <p:sp>
          <p:nvSpPr>
            <p:cNvPr id="11140" name="Google Shape;11140;p7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5"/>
          <p:cNvGrpSpPr/>
          <p:nvPr/>
        </p:nvGrpSpPr>
        <p:grpSpPr>
          <a:xfrm>
            <a:off x="8054820" y="2416399"/>
            <a:ext cx="264433" cy="353454"/>
            <a:chOff x="8054820" y="2416399"/>
            <a:chExt cx="264433" cy="353454"/>
          </a:xfrm>
        </p:grpSpPr>
        <p:sp>
          <p:nvSpPr>
            <p:cNvPr id="11148" name="Google Shape;11148;p7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5"/>
          <p:cNvGrpSpPr/>
          <p:nvPr/>
        </p:nvGrpSpPr>
        <p:grpSpPr>
          <a:xfrm>
            <a:off x="5356413" y="2413390"/>
            <a:ext cx="271212" cy="361374"/>
            <a:chOff x="5356413" y="2413390"/>
            <a:chExt cx="271212" cy="361374"/>
          </a:xfrm>
        </p:grpSpPr>
        <p:sp>
          <p:nvSpPr>
            <p:cNvPr id="11155" name="Google Shape;11155;p7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75"/>
          <p:cNvGrpSpPr/>
          <p:nvPr/>
        </p:nvGrpSpPr>
        <p:grpSpPr>
          <a:xfrm>
            <a:off x="6255238" y="2412249"/>
            <a:ext cx="271244" cy="360994"/>
            <a:chOff x="6255238" y="2412249"/>
            <a:chExt cx="271244" cy="360994"/>
          </a:xfrm>
        </p:grpSpPr>
        <p:sp>
          <p:nvSpPr>
            <p:cNvPr id="11161" name="Google Shape;11161;p7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75"/>
          <p:cNvGrpSpPr/>
          <p:nvPr/>
        </p:nvGrpSpPr>
        <p:grpSpPr>
          <a:xfrm>
            <a:off x="2185372" y="1957799"/>
            <a:ext cx="366664" cy="366981"/>
            <a:chOff x="2185372" y="1957799"/>
            <a:chExt cx="366664" cy="366981"/>
          </a:xfrm>
        </p:grpSpPr>
        <p:sp>
          <p:nvSpPr>
            <p:cNvPr id="11168" name="Google Shape;11168;p7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75"/>
          <p:cNvGrpSpPr/>
          <p:nvPr/>
        </p:nvGrpSpPr>
        <p:grpSpPr>
          <a:xfrm>
            <a:off x="1737258" y="1988371"/>
            <a:ext cx="370814" cy="307359"/>
            <a:chOff x="1737258" y="1988371"/>
            <a:chExt cx="370814" cy="307359"/>
          </a:xfrm>
        </p:grpSpPr>
        <p:sp>
          <p:nvSpPr>
            <p:cNvPr id="11177" name="Google Shape;11177;p7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5"/>
          <p:cNvGrpSpPr/>
          <p:nvPr/>
        </p:nvGrpSpPr>
        <p:grpSpPr>
          <a:xfrm>
            <a:off x="848983" y="1989511"/>
            <a:ext cx="369294" cy="304350"/>
            <a:chOff x="848983" y="1989511"/>
            <a:chExt cx="369294" cy="304350"/>
          </a:xfrm>
        </p:grpSpPr>
        <p:sp>
          <p:nvSpPr>
            <p:cNvPr id="11182" name="Google Shape;11182;p7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75"/>
          <p:cNvGrpSpPr/>
          <p:nvPr/>
        </p:nvGrpSpPr>
        <p:grpSpPr>
          <a:xfrm>
            <a:off x="3074027" y="1983777"/>
            <a:ext cx="380604" cy="313854"/>
            <a:chOff x="3074027" y="1983777"/>
            <a:chExt cx="380604" cy="313854"/>
          </a:xfrm>
        </p:grpSpPr>
        <p:sp>
          <p:nvSpPr>
            <p:cNvPr id="11188" name="Google Shape;11188;p7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75"/>
          <p:cNvGrpSpPr/>
          <p:nvPr/>
        </p:nvGrpSpPr>
        <p:grpSpPr>
          <a:xfrm>
            <a:off x="3522521" y="1975857"/>
            <a:ext cx="367013" cy="331278"/>
            <a:chOff x="3522521" y="1975857"/>
            <a:chExt cx="367013" cy="331278"/>
          </a:xfrm>
        </p:grpSpPr>
        <p:sp>
          <p:nvSpPr>
            <p:cNvPr id="11194" name="Google Shape;11194;p7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5"/>
          <p:cNvGrpSpPr/>
          <p:nvPr/>
        </p:nvGrpSpPr>
        <p:grpSpPr>
          <a:xfrm>
            <a:off x="2630824" y="1976966"/>
            <a:ext cx="368185" cy="330454"/>
            <a:chOff x="2630824" y="1976966"/>
            <a:chExt cx="368185" cy="330454"/>
          </a:xfrm>
        </p:grpSpPr>
        <p:sp>
          <p:nvSpPr>
            <p:cNvPr id="11202" name="Google Shape;11202;p7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5"/>
          <p:cNvGrpSpPr/>
          <p:nvPr/>
        </p:nvGrpSpPr>
        <p:grpSpPr>
          <a:xfrm>
            <a:off x="1293706" y="1966416"/>
            <a:ext cx="369294" cy="350444"/>
            <a:chOff x="1293706" y="1966416"/>
            <a:chExt cx="369294" cy="350444"/>
          </a:xfrm>
        </p:grpSpPr>
        <p:sp>
          <p:nvSpPr>
            <p:cNvPr id="11211" name="Google Shape;11211;p7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75"/>
          <p:cNvGrpSpPr/>
          <p:nvPr/>
        </p:nvGrpSpPr>
        <p:grpSpPr>
          <a:xfrm>
            <a:off x="3967213" y="1975477"/>
            <a:ext cx="368185" cy="331816"/>
            <a:chOff x="3967213" y="1975477"/>
            <a:chExt cx="368185" cy="331816"/>
          </a:xfrm>
        </p:grpSpPr>
        <p:sp>
          <p:nvSpPr>
            <p:cNvPr id="11220" name="Google Shape;11220;p7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5"/>
          <p:cNvGrpSpPr/>
          <p:nvPr/>
        </p:nvGrpSpPr>
        <p:grpSpPr>
          <a:xfrm>
            <a:off x="8047661" y="1969046"/>
            <a:ext cx="279132" cy="356875"/>
            <a:chOff x="8047661" y="1969046"/>
            <a:chExt cx="279132" cy="356875"/>
          </a:xfrm>
        </p:grpSpPr>
        <p:sp>
          <p:nvSpPr>
            <p:cNvPr id="11224" name="Google Shape;11224;p7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75"/>
          <p:cNvGrpSpPr/>
          <p:nvPr/>
        </p:nvGrpSpPr>
        <p:grpSpPr>
          <a:xfrm>
            <a:off x="7596157" y="1968159"/>
            <a:ext cx="279544" cy="358142"/>
            <a:chOff x="7596157" y="1968159"/>
            <a:chExt cx="279544" cy="358142"/>
          </a:xfrm>
        </p:grpSpPr>
        <p:sp>
          <p:nvSpPr>
            <p:cNvPr id="11229" name="Google Shape;11229;p7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5"/>
          <p:cNvGrpSpPr/>
          <p:nvPr/>
        </p:nvGrpSpPr>
        <p:grpSpPr>
          <a:xfrm>
            <a:off x="7147315" y="1969046"/>
            <a:ext cx="279513" cy="357636"/>
            <a:chOff x="7147315" y="1969046"/>
            <a:chExt cx="279513" cy="357636"/>
          </a:xfrm>
        </p:grpSpPr>
        <p:sp>
          <p:nvSpPr>
            <p:cNvPr id="11236" name="Google Shape;11236;p7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75"/>
          <p:cNvGrpSpPr/>
          <p:nvPr/>
        </p:nvGrpSpPr>
        <p:grpSpPr>
          <a:xfrm>
            <a:off x="6697681" y="1968317"/>
            <a:ext cx="280305" cy="359093"/>
            <a:chOff x="6697681" y="1968317"/>
            <a:chExt cx="280305" cy="359093"/>
          </a:xfrm>
        </p:grpSpPr>
        <p:sp>
          <p:nvSpPr>
            <p:cNvPr id="11244" name="Google Shape;11244;p7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75"/>
          <p:cNvGrpSpPr/>
          <p:nvPr/>
        </p:nvGrpSpPr>
        <p:grpSpPr>
          <a:xfrm>
            <a:off x="6248839" y="1967937"/>
            <a:ext cx="280273" cy="358744"/>
            <a:chOff x="6248839" y="1967937"/>
            <a:chExt cx="280273" cy="358744"/>
          </a:xfrm>
        </p:grpSpPr>
        <p:sp>
          <p:nvSpPr>
            <p:cNvPr id="11252" name="Google Shape;11252;p7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5"/>
          <p:cNvGrpSpPr/>
          <p:nvPr/>
        </p:nvGrpSpPr>
        <p:grpSpPr>
          <a:xfrm>
            <a:off x="5801485" y="1969046"/>
            <a:ext cx="279164" cy="357794"/>
            <a:chOff x="5801485" y="1969046"/>
            <a:chExt cx="279164" cy="357794"/>
          </a:xfrm>
        </p:grpSpPr>
        <p:sp>
          <p:nvSpPr>
            <p:cNvPr id="11259" name="Google Shape;11259;p7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5"/>
          <p:cNvGrpSpPr/>
          <p:nvPr/>
        </p:nvGrpSpPr>
        <p:grpSpPr>
          <a:xfrm>
            <a:off x="5352643" y="1969046"/>
            <a:ext cx="278404" cy="358364"/>
            <a:chOff x="5352643" y="1969046"/>
            <a:chExt cx="278404" cy="358364"/>
          </a:xfrm>
        </p:grpSpPr>
        <p:sp>
          <p:nvSpPr>
            <p:cNvPr id="11273" name="Google Shape;11273;p7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5"/>
          <p:cNvGrpSpPr/>
          <p:nvPr/>
        </p:nvGrpSpPr>
        <p:grpSpPr>
          <a:xfrm>
            <a:off x="4897750" y="1968317"/>
            <a:ext cx="279132" cy="358364"/>
            <a:chOff x="4897750" y="1968317"/>
            <a:chExt cx="279132" cy="358364"/>
          </a:xfrm>
        </p:grpSpPr>
        <p:sp>
          <p:nvSpPr>
            <p:cNvPr id="11278" name="Google Shape;11278;p7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1" name="Google Shape;11291;p75"/>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2" name="Google Shape;11292;p75"/>
          <p:cNvGrpSpPr/>
          <p:nvPr/>
        </p:nvGrpSpPr>
        <p:grpSpPr>
          <a:xfrm>
            <a:off x="1767449" y="1513044"/>
            <a:ext cx="324403" cy="347783"/>
            <a:chOff x="1767449" y="1513044"/>
            <a:chExt cx="324403" cy="347783"/>
          </a:xfrm>
        </p:grpSpPr>
        <p:sp>
          <p:nvSpPr>
            <p:cNvPr id="11293" name="Google Shape;11293;p7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75"/>
          <p:cNvGrpSpPr/>
          <p:nvPr/>
        </p:nvGrpSpPr>
        <p:grpSpPr>
          <a:xfrm>
            <a:off x="4007193" y="1512727"/>
            <a:ext cx="320633" cy="348100"/>
            <a:chOff x="4007193" y="1512727"/>
            <a:chExt cx="320633" cy="348100"/>
          </a:xfrm>
        </p:grpSpPr>
        <p:sp>
          <p:nvSpPr>
            <p:cNvPr id="11303" name="Google Shape;11303;p7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75"/>
          <p:cNvGrpSpPr/>
          <p:nvPr/>
        </p:nvGrpSpPr>
        <p:grpSpPr>
          <a:xfrm>
            <a:off x="3530425" y="1508747"/>
            <a:ext cx="368175" cy="344594"/>
            <a:chOff x="3530425" y="1508747"/>
            <a:chExt cx="368175" cy="344594"/>
          </a:xfrm>
        </p:grpSpPr>
        <p:sp>
          <p:nvSpPr>
            <p:cNvPr id="11309" name="Google Shape;11309;p7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5"/>
          <p:cNvGrpSpPr/>
          <p:nvPr/>
        </p:nvGrpSpPr>
        <p:grpSpPr>
          <a:xfrm>
            <a:off x="3127598" y="1513234"/>
            <a:ext cx="289714" cy="347593"/>
            <a:chOff x="3127598" y="1513234"/>
            <a:chExt cx="289714" cy="347593"/>
          </a:xfrm>
        </p:grpSpPr>
        <p:sp>
          <p:nvSpPr>
            <p:cNvPr id="11314" name="Google Shape;11314;p7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5"/>
          <p:cNvGrpSpPr/>
          <p:nvPr/>
        </p:nvGrpSpPr>
        <p:grpSpPr>
          <a:xfrm>
            <a:off x="2662884" y="1513044"/>
            <a:ext cx="322914" cy="348543"/>
            <a:chOff x="2662884" y="1513044"/>
            <a:chExt cx="322914" cy="348543"/>
          </a:xfrm>
        </p:grpSpPr>
        <p:sp>
          <p:nvSpPr>
            <p:cNvPr id="11320" name="Google Shape;11320;p7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5"/>
          <p:cNvGrpSpPr/>
          <p:nvPr/>
        </p:nvGrpSpPr>
        <p:grpSpPr>
          <a:xfrm>
            <a:off x="2232511" y="1512759"/>
            <a:ext cx="299534" cy="348068"/>
            <a:chOff x="2232511" y="1512759"/>
            <a:chExt cx="299534" cy="348068"/>
          </a:xfrm>
        </p:grpSpPr>
        <p:sp>
          <p:nvSpPr>
            <p:cNvPr id="11331" name="Google Shape;11331;p7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75"/>
          <p:cNvGrpSpPr/>
          <p:nvPr/>
        </p:nvGrpSpPr>
        <p:grpSpPr>
          <a:xfrm>
            <a:off x="1331406" y="1513361"/>
            <a:ext cx="301784" cy="348607"/>
            <a:chOff x="1331406" y="1513361"/>
            <a:chExt cx="301784" cy="348607"/>
          </a:xfrm>
        </p:grpSpPr>
        <p:sp>
          <p:nvSpPr>
            <p:cNvPr id="11343" name="Google Shape;11343;p7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5"/>
          <p:cNvGrpSpPr/>
          <p:nvPr/>
        </p:nvGrpSpPr>
        <p:grpSpPr>
          <a:xfrm>
            <a:off x="7144274" y="1500214"/>
            <a:ext cx="282174" cy="355735"/>
            <a:chOff x="7144274" y="1500214"/>
            <a:chExt cx="282174" cy="355735"/>
          </a:xfrm>
        </p:grpSpPr>
        <p:sp>
          <p:nvSpPr>
            <p:cNvPr id="11348" name="Google Shape;11348;p7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75"/>
          <p:cNvGrpSpPr/>
          <p:nvPr/>
        </p:nvGrpSpPr>
        <p:grpSpPr>
          <a:xfrm>
            <a:off x="6685262" y="1500214"/>
            <a:ext cx="289682" cy="354594"/>
            <a:chOff x="6685262" y="1500214"/>
            <a:chExt cx="289682" cy="354594"/>
          </a:xfrm>
        </p:grpSpPr>
        <p:sp>
          <p:nvSpPr>
            <p:cNvPr id="11355" name="Google Shape;11355;p7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5"/>
          <p:cNvGrpSpPr/>
          <p:nvPr/>
        </p:nvGrpSpPr>
        <p:grpSpPr>
          <a:xfrm>
            <a:off x="6200938" y="1500594"/>
            <a:ext cx="322154" cy="355355"/>
            <a:chOff x="6200938" y="1500594"/>
            <a:chExt cx="322154" cy="355355"/>
          </a:xfrm>
        </p:grpSpPr>
        <p:sp>
          <p:nvSpPr>
            <p:cNvPr id="11360" name="Google Shape;11360;p7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5"/>
          <p:cNvGrpSpPr/>
          <p:nvPr/>
        </p:nvGrpSpPr>
        <p:grpSpPr>
          <a:xfrm>
            <a:off x="5289631" y="1500214"/>
            <a:ext cx="332355" cy="354974"/>
            <a:chOff x="5289631" y="1500214"/>
            <a:chExt cx="332355" cy="354974"/>
          </a:xfrm>
        </p:grpSpPr>
        <p:sp>
          <p:nvSpPr>
            <p:cNvPr id="11366" name="Google Shape;11366;p7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5"/>
          <p:cNvGrpSpPr/>
          <p:nvPr/>
        </p:nvGrpSpPr>
        <p:grpSpPr>
          <a:xfrm>
            <a:off x="5748295" y="1499833"/>
            <a:ext cx="323294" cy="356115"/>
            <a:chOff x="5748295" y="1499833"/>
            <a:chExt cx="323294" cy="356115"/>
          </a:xfrm>
        </p:grpSpPr>
        <p:sp>
          <p:nvSpPr>
            <p:cNvPr id="11373" name="Google Shape;11373;p7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5"/>
          <p:cNvGrpSpPr/>
          <p:nvPr/>
        </p:nvGrpSpPr>
        <p:grpSpPr>
          <a:xfrm>
            <a:off x="8047661" y="1501037"/>
            <a:ext cx="278404" cy="355260"/>
            <a:chOff x="8047661" y="1501037"/>
            <a:chExt cx="278404" cy="355260"/>
          </a:xfrm>
        </p:grpSpPr>
        <p:sp>
          <p:nvSpPr>
            <p:cNvPr id="11381" name="Google Shape;11381;p7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5"/>
          <p:cNvGrpSpPr/>
          <p:nvPr/>
        </p:nvGrpSpPr>
        <p:grpSpPr>
          <a:xfrm>
            <a:off x="4903389" y="1500214"/>
            <a:ext cx="267854" cy="355735"/>
            <a:chOff x="4903389" y="1500214"/>
            <a:chExt cx="267854" cy="355735"/>
          </a:xfrm>
        </p:grpSpPr>
        <p:sp>
          <p:nvSpPr>
            <p:cNvPr id="11386" name="Google Shape;11386;p7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75"/>
          <p:cNvGrpSpPr/>
          <p:nvPr/>
        </p:nvGrpSpPr>
        <p:grpSpPr>
          <a:xfrm>
            <a:off x="7613518" y="1501354"/>
            <a:ext cx="264433" cy="353074"/>
            <a:chOff x="7613518" y="1501354"/>
            <a:chExt cx="264433" cy="353074"/>
          </a:xfrm>
        </p:grpSpPr>
        <p:sp>
          <p:nvSpPr>
            <p:cNvPr id="11392" name="Google Shape;11392;p7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48"/>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8" name="Google Shape;528;p48"/>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chemeClr val="lt1"/>
                </a:solidFill>
              </a:rPr>
              <a:t>Hotel neve, logója</a:t>
            </a:r>
            <a:br>
              <a:rPr lang="hu-HU" dirty="0">
                <a:solidFill>
                  <a:schemeClr val="lt1"/>
                </a:solidFill>
              </a:rPr>
            </a:br>
            <a:r>
              <a:rPr lang="hu-HU" dirty="0" err="1">
                <a:solidFill>
                  <a:schemeClr val="lt1"/>
                </a:solidFill>
              </a:rPr>
              <a:t>arculata</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529" name="Google Shape;529;p48"/>
          <p:cNvSpPr txBox="1">
            <a:spLocks noGrp="1"/>
          </p:cNvSpPr>
          <p:nvPr>
            <p:ph type="subTitle" idx="4"/>
          </p:nvPr>
        </p:nvSpPr>
        <p:spPr>
          <a:xfrm>
            <a:off x="4240075" y="3844972"/>
            <a:ext cx="2888400" cy="11124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Fekete – arany kinézet</a:t>
            </a:r>
          </a:p>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Elit, luxus érzet keltése</a:t>
            </a:r>
            <a:endParaRPr dirty="0">
              <a:solidFill>
                <a:schemeClr val="dk1"/>
              </a:solidFill>
            </a:endParaRPr>
          </a:p>
        </p:txBody>
      </p:sp>
      <p:sp>
        <p:nvSpPr>
          <p:cNvPr id="530" name="Google Shape;530;p48"/>
          <p:cNvSpPr txBox="1">
            <a:spLocks noGrp="1"/>
          </p:cNvSpPr>
          <p:nvPr>
            <p:ph type="ctrTitle" idx="5"/>
          </p:nvPr>
        </p:nvSpPr>
        <p:spPr>
          <a:xfrm>
            <a:off x="4240075" y="3536372"/>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Arculat</a:t>
            </a:r>
            <a:endParaRPr dirty="0">
              <a:solidFill>
                <a:schemeClr val="dk1"/>
              </a:solidFill>
            </a:endParaRPr>
          </a:p>
        </p:txBody>
      </p:sp>
      <p:sp>
        <p:nvSpPr>
          <p:cNvPr id="531" name="Google Shape;531;p48"/>
          <p:cNvSpPr txBox="1">
            <a:spLocks noGrp="1"/>
          </p:cNvSpPr>
          <p:nvPr>
            <p:ph type="subTitle" idx="2"/>
          </p:nvPr>
        </p:nvSpPr>
        <p:spPr>
          <a:xfrm>
            <a:off x="4240075" y="2675950"/>
            <a:ext cx="2888400" cy="7296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Illik a névhez</a:t>
            </a:r>
          </a:p>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Színekben is megfelelő</a:t>
            </a:r>
            <a:endParaRPr dirty="0">
              <a:solidFill>
                <a:schemeClr val="dk1"/>
              </a:solidFill>
            </a:endParaRPr>
          </a:p>
        </p:txBody>
      </p:sp>
      <p:sp>
        <p:nvSpPr>
          <p:cNvPr id="532" name="Google Shape;532;p48"/>
          <p:cNvSpPr txBox="1">
            <a:spLocks noGrp="1"/>
          </p:cNvSpPr>
          <p:nvPr>
            <p:ph type="ctrTitle" idx="3"/>
          </p:nvPr>
        </p:nvSpPr>
        <p:spPr>
          <a:xfrm>
            <a:off x="4240075" y="2367238"/>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Logó</a:t>
            </a:r>
            <a:endParaRPr dirty="0">
              <a:solidFill>
                <a:schemeClr val="dk1"/>
              </a:solidFill>
            </a:endParaRPr>
          </a:p>
        </p:txBody>
      </p:sp>
      <p:sp>
        <p:nvSpPr>
          <p:cNvPr id="533" name="Google Shape;533;p48"/>
          <p:cNvSpPr txBox="1">
            <a:spLocks noGrp="1"/>
          </p:cNvSpPr>
          <p:nvPr>
            <p:ph type="subTitle" idx="1"/>
          </p:nvPr>
        </p:nvSpPr>
        <p:spPr>
          <a:xfrm>
            <a:off x="4240075" y="1499975"/>
            <a:ext cx="2888400" cy="11124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Luxusra utaló</a:t>
            </a:r>
          </a:p>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Letisztult</a:t>
            </a:r>
          </a:p>
          <a:p>
            <a:pPr marL="171450" lvl="0" indent="-171450" algn="l" rtl="0">
              <a:lnSpc>
                <a:spcPct val="150000"/>
              </a:lnSpc>
              <a:spcBef>
                <a:spcPts val="0"/>
              </a:spcBef>
              <a:spcAft>
                <a:spcPts val="0"/>
              </a:spcAft>
              <a:buFont typeface="Arial" panose="020B0604020202020204" pitchFamily="34" charset="0"/>
              <a:buChar char="•"/>
            </a:pPr>
            <a:r>
              <a:rPr lang="hu-HU" dirty="0">
                <a:solidFill>
                  <a:schemeClr val="dk1"/>
                </a:solidFill>
              </a:rPr>
              <a:t>Találó</a:t>
            </a:r>
            <a:endParaRPr dirty="0">
              <a:solidFill>
                <a:schemeClr val="dk1"/>
              </a:solidFill>
            </a:endParaRPr>
          </a:p>
        </p:txBody>
      </p:sp>
      <p:sp>
        <p:nvSpPr>
          <p:cNvPr id="534" name="Google Shape;534;p48"/>
          <p:cNvSpPr txBox="1">
            <a:spLocks noGrp="1"/>
          </p:cNvSpPr>
          <p:nvPr>
            <p:ph type="ctrTitle"/>
          </p:nvPr>
        </p:nvSpPr>
        <p:spPr>
          <a:xfrm>
            <a:off x="4240075" y="11981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dk1"/>
                </a:solidFill>
              </a:rPr>
              <a:t>Hotel név</a:t>
            </a:r>
            <a:endParaRPr dirty="0">
              <a:solidFill>
                <a:schemeClr val="dk1"/>
              </a:solidFill>
            </a:endParaRPr>
          </a:p>
        </p:txBody>
      </p:sp>
      <p:grpSp>
        <p:nvGrpSpPr>
          <p:cNvPr id="47" name="Google Shape;9350;p72">
            <a:extLst>
              <a:ext uri="{FF2B5EF4-FFF2-40B4-BE49-F238E27FC236}">
                <a16:creationId xmlns:a16="http://schemas.microsoft.com/office/drawing/2014/main" id="{706272DC-7D9A-4E76-8150-279EDBCBA4C3}"/>
              </a:ext>
            </a:extLst>
          </p:cNvPr>
          <p:cNvGrpSpPr/>
          <p:nvPr/>
        </p:nvGrpSpPr>
        <p:grpSpPr>
          <a:xfrm>
            <a:off x="3039752" y="3489729"/>
            <a:ext cx="372073" cy="355243"/>
            <a:chOff x="7390435" y="3680868"/>
            <a:chExt cx="372073" cy="355243"/>
          </a:xfrm>
          <a:solidFill>
            <a:schemeClr val="bg1"/>
          </a:solidFill>
        </p:grpSpPr>
        <p:sp>
          <p:nvSpPr>
            <p:cNvPr id="48" name="Google Shape;9351;p72">
              <a:extLst>
                <a:ext uri="{FF2B5EF4-FFF2-40B4-BE49-F238E27FC236}">
                  <a16:creationId xmlns:a16="http://schemas.microsoft.com/office/drawing/2014/main" id="{30A058E0-F988-4BAC-BC27-AC999AB5073B}"/>
                </a:ext>
              </a:extLst>
            </p:cNvPr>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352;p72">
              <a:extLst>
                <a:ext uri="{FF2B5EF4-FFF2-40B4-BE49-F238E27FC236}">
                  <a16:creationId xmlns:a16="http://schemas.microsoft.com/office/drawing/2014/main" id="{19F8308F-4F02-469D-8279-375233E3DCE5}"/>
                </a:ext>
              </a:extLst>
            </p:cNvPr>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353;p72">
              <a:extLst>
                <a:ext uri="{FF2B5EF4-FFF2-40B4-BE49-F238E27FC236}">
                  <a16:creationId xmlns:a16="http://schemas.microsoft.com/office/drawing/2014/main" id="{2CADFD4C-697D-49E7-AFE4-AB75377A5A2F}"/>
                </a:ext>
              </a:extLst>
            </p:cNvPr>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354;p72">
              <a:extLst>
                <a:ext uri="{FF2B5EF4-FFF2-40B4-BE49-F238E27FC236}">
                  <a16:creationId xmlns:a16="http://schemas.microsoft.com/office/drawing/2014/main" id="{345CFD73-6E78-474B-834D-B97C55EC34C8}"/>
                </a:ext>
              </a:extLst>
            </p:cNvPr>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355;p72">
              <a:extLst>
                <a:ext uri="{FF2B5EF4-FFF2-40B4-BE49-F238E27FC236}">
                  <a16:creationId xmlns:a16="http://schemas.microsoft.com/office/drawing/2014/main" id="{CE08790C-CB66-4DFC-8B5B-594C5128D7AD}"/>
                </a:ext>
              </a:extLst>
            </p:cNvPr>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356;p72">
              <a:extLst>
                <a:ext uri="{FF2B5EF4-FFF2-40B4-BE49-F238E27FC236}">
                  <a16:creationId xmlns:a16="http://schemas.microsoft.com/office/drawing/2014/main" id="{AD816384-3149-4649-BD7B-A7E47B561B0F}"/>
                </a:ext>
              </a:extLst>
            </p:cNvPr>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Kép 2">
            <a:extLst>
              <a:ext uri="{FF2B5EF4-FFF2-40B4-BE49-F238E27FC236}">
                <a16:creationId xmlns:a16="http://schemas.microsoft.com/office/drawing/2014/main" id="{EDF29DC7-53D5-4493-A8C6-895A5CEE5877}"/>
              </a:ext>
            </a:extLst>
          </p:cNvPr>
          <p:cNvPicPr>
            <a:picLocks noChangeAspect="1"/>
          </p:cNvPicPr>
          <p:nvPr/>
        </p:nvPicPr>
        <p:blipFill>
          <a:blip r:embed="rId4"/>
          <a:stretch>
            <a:fillRect/>
          </a:stretch>
        </p:blipFill>
        <p:spPr>
          <a:xfrm>
            <a:off x="2905119" y="2368302"/>
            <a:ext cx="641339" cy="641339"/>
          </a:xfrm>
          <a:prstGeom prst="rect">
            <a:avLst/>
          </a:prstGeom>
        </p:spPr>
      </p:pic>
      <p:grpSp>
        <p:nvGrpSpPr>
          <p:cNvPr id="56" name="Google Shape;9722;p73">
            <a:extLst>
              <a:ext uri="{FF2B5EF4-FFF2-40B4-BE49-F238E27FC236}">
                <a16:creationId xmlns:a16="http://schemas.microsoft.com/office/drawing/2014/main" id="{1ADA8EFD-8654-48B7-8985-05153396B8C1}"/>
              </a:ext>
            </a:extLst>
          </p:cNvPr>
          <p:cNvGrpSpPr/>
          <p:nvPr/>
        </p:nvGrpSpPr>
        <p:grpSpPr>
          <a:xfrm>
            <a:off x="3060244" y="1323976"/>
            <a:ext cx="353145" cy="351998"/>
            <a:chOff x="852385" y="1510916"/>
            <a:chExt cx="353145" cy="351998"/>
          </a:xfrm>
        </p:grpSpPr>
        <p:sp>
          <p:nvSpPr>
            <p:cNvPr id="57" name="Google Shape;9723;p73">
              <a:extLst>
                <a:ext uri="{FF2B5EF4-FFF2-40B4-BE49-F238E27FC236}">
                  <a16:creationId xmlns:a16="http://schemas.microsoft.com/office/drawing/2014/main" id="{1586188C-D179-48A9-87F3-16E7404E9FDB}"/>
                </a:ext>
              </a:extLst>
            </p:cNvPr>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9724;p73">
              <a:extLst>
                <a:ext uri="{FF2B5EF4-FFF2-40B4-BE49-F238E27FC236}">
                  <a16:creationId xmlns:a16="http://schemas.microsoft.com/office/drawing/2014/main" id="{4791940D-9949-431A-A2A5-F18078503C47}"/>
                </a:ext>
              </a:extLst>
            </p:cNvPr>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9725;p73">
              <a:extLst>
                <a:ext uri="{FF2B5EF4-FFF2-40B4-BE49-F238E27FC236}">
                  <a16:creationId xmlns:a16="http://schemas.microsoft.com/office/drawing/2014/main" id="{A303A647-A1B2-4624-8E5E-C6B000DE4AC3}"/>
                </a:ext>
              </a:extLst>
            </p:cNvPr>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5588940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01"/>
        <p:cNvGrpSpPr/>
        <p:nvPr/>
      </p:nvGrpSpPr>
      <p:grpSpPr>
        <a:xfrm>
          <a:off x="0" y="0"/>
          <a:ext cx="0" cy="0"/>
          <a:chOff x="0" y="0"/>
          <a:chExt cx="0" cy="0"/>
        </a:xfrm>
      </p:grpSpPr>
      <p:sp>
        <p:nvSpPr>
          <p:cNvPr id="11402" name="Google Shape;11402;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3" name="Google Shape;11403;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404" name="Google Shape;11404;p76"/>
          <p:cNvGrpSpPr/>
          <p:nvPr/>
        </p:nvGrpSpPr>
        <p:grpSpPr>
          <a:xfrm>
            <a:off x="1757085" y="1500675"/>
            <a:ext cx="371069" cy="359396"/>
            <a:chOff x="1757085" y="1500675"/>
            <a:chExt cx="371069" cy="359396"/>
          </a:xfrm>
        </p:grpSpPr>
        <p:sp>
          <p:nvSpPr>
            <p:cNvPr id="11405" name="Google Shape;11405;p7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6"/>
          <p:cNvGrpSpPr/>
          <p:nvPr/>
        </p:nvGrpSpPr>
        <p:grpSpPr>
          <a:xfrm>
            <a:off x="2774209" y="1954691"/>
            <a:ext cx="116693" cy="374186"/>
            <a:chOff x="2774209" y="1954691"/>
            <a:chExt cx="116693" cy="374186"/>
          </a:xfrm>
        </p:grpSpPr>
        <p:sp>
          <p:nvSpPr>
            <p:cNvPr id="11435" name="Google Shape;11435;p7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6"/>
          <p:cNvGrpSpPr/>
          <p:nvPr/>
        </p:nvGrpSpPr>
        <p:grpSpPr>
          <a:xfrm>
            <a:off x="4017435" y="1499912"/>
            <a:ext cx="315092" cy="359397"/>
            <a:chOff x="4017435" y="1499912"/>
            <a:chExt cx="315092" cy="359397"/>
          </a:xfrm>
        </p:grpSpPr>
        <p:sp>
          <p:nvSpPr>
            <p:cNvPr id="11438" name="Google Shape;11438;p7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6"/>
          <p:cNvGrpSpPr/>
          <p:nvPr/>
        </p:nvGrpSpPr>
        <p:grpSpPr>
          <a:xfrm>
            <a:off x="3963652" y="1999759"/>
            <a:ext cx="374154" cy="284050"/>
            <a:chOff x="3963652" y="1999759"/>
            <a:chExt cx="374154" cy="284050"/>
          </a:xfrm>
        </p:grpSpPr>
        <p:sp>
          <p:nvSpPr>
            <p:cNvPr id="11441" name="Google Shape;11441;p7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76"/>
          <p:cNvGrpSpPr/>
          <p:nvPr/>
        </p:nvGrpSpPr>
        <p:grpSpPr>
          <a:xfrm>
            <a:off x="1777536" y="2014866"/>
            <a:ext cx="376444" cy="253772"/>
            <a:chOff x="1777536" y="2014866"/>
            <a:chExt cx="376444" cy="253772"/>
          </a:xfrm>
        </p:grpSpPr>
        <p:sp>
          <p:nvSpPr>
            <p:cNvPr id="11445" name="Google Shape;11445;p7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6"/>
          <p:cNvGrpSpPr/>
          <p:nvPr/>
        </p:nvGrpSpPr>
        <p:grpSpPr>
          <a:xfrm>
            <a:off x="1309875" y="2057326"/>
            <a:ext cx="374154" cy="169680"/>
            <a:chOff x="1309875" y="2057326"/>
            <a:chExt cx="374154" cy="169680"/>
          </a:xfrm>
        </p:grpSpPr>
        <p:sp>
          <p:nvSpPr>
            <p:cNvPr id="11451" name="Google Shape;11451;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2" name="Google Shape;11462;p76"/>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3" name="Google Shape;11463;p76"/>
          <p:cNvGrpSpPr/>
          <p:nvPr/>
        </p:nvGrpSpPr>
        <p:grpSpPr>
          <a:xfrm>
            <a:off x="2347450" y="1954564"/>
            <a:ext cx="113639" cy="373168"/>
            <a:chOff x="2347450" y="1954564"/>
            <a:chExt cx="113639" cy="373168"/>
          </a:xfrm>
        </p:grpSpPr>
        <p:sp>
          <p:nvSpPr>
            <p:cNvPr id="11464" name="Google Shape;11464;p7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6" name="Google Shape;11466;p76"/>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7" name="Google Shape;11467;p76"/>
          <p:cNvGrpSpPr/>
          <p:nvPr/>
        </p:nvGrpSpPr>
        <p:grpSpPr>
          <a:xfrm>
            <a:off x="3110102" y="1499880"/>
            <a:ext cx="330613" cy="358379"/>
            <a:chOff x="3110102" y="1499880"/>
            <a:chExt cx="330613" cy="358379"/>
          </a:xfrm>
        </p:grpSpPr>
        <p:sp>
          <p:nvSpPr>
            <p:cNvPr id="11468" name="Google Shape;11468;p7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5" name="Google Shape;11475;p76"/>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6" name="Google Shape;11476;p76"/>
          <p:cNvGrpSpPr/>
          <p:nvPr/>
        </p:nvGrpSpPr>
        <p:grpSpPr>
          <a:xfrm>
            <a:off x="3485575" y="1999759"/>
            <a:ext cx="373772" cy="284050"/>
            <a:chOff x="3531200" y="1999759"/>
            <a:chExt cx="373772" cy="284050"/>
          </a:xfrm>
        </p:grpSpPr>
        <p:sp>
          <p:nvSpPr>
            <p:cNvPr id="11477" name="Google Shape;11477;p7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76"/>
          <p:cNvGrpSpPr/>
          <p:nvPr/>
        </p:nvGrpSpPr>
        <p:grpSpPr>
          <a:xfrm>
            <a:off x="2667058" y="1500293"/>
            <a:ext cx="330231" cy="359015"/>
            <a:chOff x="2667058" y="1500293"/>
            <a:chExt cx="330231" cy="359015"/>
          </a:xfrm>
        </p:grpSpPr>
        <p:sp>
          <p:nvSpPr>
            <p:cNvPr id="11482" name="Google Shape;11482;p7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6"/>
          <p:cNvGrpSpPr/>
          <p:nvPr/>
        </p:nvGrpSpPr>
        <p:grpSpPr>
          <a:xfrm>
            <a:off x="3567553" y="1499912"/>
            <a:ext cx="320022" cy="359778"/>
            <a:chOff x="3567553" y="1499912"/>
            <a:chExt cx="320022" cy="359778"/>
          </a:xfrm>
        </p:grpSpPr>
        <p:sp>
          <p:nvSpPr>
            <p:cNvPr id="11501" name="Google Shape;11501;p7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76"/>
          <p:cNvGrpSpPr/>
          <p:nvPr/>
        </p:nvGrpSpPr>
        <p:grpSpPr>
          <a:xfrm>
            <a:off x="1309875" y="1499912"/>
            <a:ext cx="359015" cy="358633"/>
            <a:chOff x="1309875" y="1499912"/>
            <a:chExt cx="359015" cy="358633"/>
          </a:xfrm>
        </p:grpSpPr>
        <p:sp>
          <p:nvSpPr>
            <p:cNvPr id="11508" name="Google Shape;11508;p7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76"/>
          <p:cNvGrpSpPr/>
          <p:nvPr/>
        </p:nvGrpSpPr>
        <p:grpSpPr>
          <a:xfrm>
            <a:off x="2219466" y="1500293"/>
            <a:ext cx="330613" cy="359015"/>
            <a:chOff x="2219466" y="1500293"/>
            <a:chExt cx="330613" cy="359015"/>
          </a:xfrm>
        </p:grpSpPr>
        <p:sp>
          <p:nvSpPr>
            <p:cNvPr id="11518" name="Google Shape;11518;p7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76"/>
          <p:cNvGrpSpPr/>
          <p:nvPr/>
        </p:nvGrpSpPr>
        <p:grpSpPr>
          <a:xfrm>
            <a:off x="5343544" y="1509358"/>
            <a:ext cx="244676" cy="351095"/>
            <a:chOff x="5343544" y="1509358"/>
            <a:chExt cx="244676" cy="351095"/>
          </a:xfrm>
        </p:grpSpPr>
        <p:sp>
          <p:nvSpPr>
            <p:cNvPr id="11521" name="Google Shape;11521;p7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76"/>
          <p:cNvGrpSpPr/>
          <p:nvPr/>
        </p:nvGrpSpPr>
        <p:grpSpPr>
          <a:xfrm>
            <a:off x="4882340" y="1509358"/>
            <a:ext cx="246171" cy="351095"/>
            <a:chOff x="4882340" y="1509358"/>
            <a:chExt cx="246171" cy="351095"/>
          </a:xfrm>
        </p:grpSpPr>
        <p:sp>
          <p:nvSpPr>
            <p:cNvPr id="11525" name="Google Shape;11525;p7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76"/>
          <p:cNvGrpSpPr/>
          <p:nvPr/>
        </p:nvGrpSpPr>
        <p:grpSpPr>
          <a:xfrm>
            <a:off x="6273204" y="1509008"/>
            <a:ext cx="236343" cy="351445"/>
            <a:chOff x="6273204" y="1509008"/>
            <a:chExt cx="236343" cy="351445"/>
          </a:xfrm>
        </p:grpSpPr>
        <p:sp>
          <p:nvSpPr>
            <p:cNvPr id="11531" name="Google Shape;11531;p7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3" name="Google Shape;11533;p76"/>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4" name="Google Shape;11534;p76"/>
          <p:cNvGrpSpPr/>
          <p:nvPr/>
        </p:nvGrpSpPr>
        <p:grpSpPr>
          <a:xfrm>
            <a:off x="7219530" y="1508244"/>
            <a:ext cx="191625" cy="352209"/>
            <a:chOff x="7219530" y="1508244"/>
            <a:chExt cx="191625" cy="352209"/>
          </a:xfrm>
        </p:grpSpPr>
        <p:sp>
          <p:nvSpPr>
            <p:cNvPr id="11535" name="Google Shape;11535;p7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6"/>
          <p:cNvGrpSpPr/>
          <p:nvPr/>
        </p:nvGrpSpPr>
        <p:grpSpPr>
          <a:xfrm>
            <a:off x="7699309" y="1508626"/>
            <a:ext cx="154922" cy="351827"/>
            <a:chOff x="7699309" y="1508626"/>
            <a:chExt cx="154922" cy="351827"/>
          </a:xfrm>
        </p:grpSpPr>
        <p:sp>
          <p:nvSpPr>
            <p:cNvPr id="11538" name="Google Shape;11538;p7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76"/>
          <p:cNvGrpSpPr/>
          <p:nvPr/>
        </p:nvGrpSpPr>
        <p:grpSpPr>
          <a:xfrm>
            <a:off x="8161690" y="1509008"/>
            <a:ext cx="153396" cy="351064"/>
            <a:chOff x="8161690" y="1509008"/>
            <a:chExt cx="153396" cy="351064"/>
          </a:xfrm>
        </p:grpSpPr>
        <p:sp>
          <p:nvSpPr>
            <p:cNvPr id="11546" name="Google Shape;11546;p7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76"/>
          <p:cNvGrpSpPr/>
          <p:nvPr/>
        </p:nvGrpSpPr>
        <p:grpSpPr>
          <a:xfrm>
            <a:off x="6746940" y="1508881"/>
            <a:ext cx="213221" cy="352304"/>
            <a:chOff x="6746940" y="1508881"/>
            <a:chExt cx="213221" cy="352304"/>
          </a:xfrm>
        </p:grpSpPr>
        <p:sp>
          <p:nvSpPr>
            <p:cNvPr id="11551" name="Google Shape;11551;p7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76"/>
          <p:cNvGrpSpPr/>
          <p:nvPr/>
        </p:nvGrpSpPr>
        <p:grpSpPr>
          <a:xfrm>
            <a:off x="5770336" y="2007615"/>
            <a:ext cx="350682" cy="292097"/>
            <a:chOff x="5770336" y="2007615"/>
            <a:chExt cx="350682" cy="292097"/>
          </a:xfrm>
        </p:grpSpPr>
        <p:sp>
          <p:nvSpPr>
            <p:cNvPr id="11556" name="Google Shape;11556;p7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6"/>
          <p:cNvGrpSpPr/>
          <p:nvPr/>
        </p:nvGrpSpPr>
        <p:grpSpPr>
          <a:xfrm>
            <a:off x="5326878" y="1980358"/>
            <a:ext cx="350332" cy="346229"/>
            <a:chOff x="5326878" y="1980358"/>
            <a:chExt cx="350332" cy="346229"/>
          </a:xfrm>
        </p:grpSpPr>
        <p:sp>
          <p:nvSpPr>
            <p:cNvPr id="11561" name="Google Shape;11561;p7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5" name="Google Shape;11565;p76"/>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6" name="Google Shape;11566;p76"/>
          <p:cNvGrpSpPr/>
          <p:nvPr/>
        </p:nvGrpSpPr>
        <p:grpSpPr>
          <a:xfrm>
            <a:off x="4883835" y="1992571"/>
            <a:ext cx="350300" cy="323043"/>
            <a:chOff x="4883835" y="1992571"/>
            <a:chExt cx="350300" cy="323043"/>
          </a:xfrm>
        </p:grpSpPr>
        <p:sp>
          <p:nvSpPr>
            <p:cNvPr id="11567" name="Google Shape;11567;p7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76"/>
          <p:cNvGrpSpPr/>
          <p:nvPr/>
        </p:nvGrpSpPr>
        <p:grpSpPr>
          <a:xfrm>
            <a:off x="7548967" y="1978927"/>
            <a:ext cx="333285" cy="349950"/>
            <a:chOff x="7548967" y="1978927"/>
            <a:chExt cx="333285" cy="349950"/>
          </a:xfrm>
        </p:grpSpPr>
        <p:sp>
          <p:nvSpPr>
            <p:cNvPr id="11574" name="Google Shape;11574;p7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6"/>
          <p:cNvGrpSpPr/>
          <p:nvPr/>
        </p:nvGrpSpPr>
        <p:grpSpPr>
          <a:xfrm>
            <a:off x="6214142" y="1978927"/>
            <a:ext cx="346515" cy="350300"/>
            <a:chOff x="6214142" y="1978927"/>
            <a:chExt cx="346515" cy="350300"/>
          </a:xfrm>
        </p:grpSpPr>
        <p:sp>
          <p:nvSpPr>
            <p:cNvPr id="11582" name="Google Shape;11582;p7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6"/>
          <p:cNvGrpSpPr/>
          <p:nvPr/>
        </p:nvGrpSpPr>
        <p:grpSpPr>
          <a:xfrm>
            <a:off x="7105923" y="1978545"/>
            <a:ext cx="333285" cy="350682"/>
            <a:chOff x="7105923" y="1978545"/>
            <a:chExt cx="333285" cy="350682"/>
          </a:xfrm>
        </p:grpSpPr>
        <p:sp>
          <p:nvSpPr>
            <p:cNvPr id="11585" name="Google Shape;11585;p7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2" name="Google Shape;11592;p76"/>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6"/>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76"/>
          <p:cNvGrpSpPr/>
          <p:nvPr/>
        </p:nvGrpSpPr>
        <p:grpSpPr>
          <a:xfrm>
            <a:off x="3616406" y="2422352"/>
            <a:ext cx="203393" cy="351827"/>
            <a:chOff x="3616406" y="2422352"/>
            <a:chExt cx="203393" cy="351827"/>
          </a:xfrm>
        </p:grpSpPr>
        <p:sp>
          <p:nvSpPr>
            <p:cNvPr id="11595" name="Google Shape;11595;p7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76"/>
          <p:cNvGrpSpPr/>
          <p:nvPr/>
        </p:nvGrpSpPr>
        <p:grpSpPr>
          <a:xfrm>
            <a:off x="878187" y="2421970"/>
            <a:ext cx="272696" cy="351827"/>
            <a:chOff x="913012" y="2421970"/>
            <a:chExt cx="272696" cy="351827"/>
          </a:xfrm>
        </p:grpSpPr>
        <p:sp>
          <p:nvSpPr>
            <p:cNvPr id="11598" name="Google Shape;11598;p7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6"/>
          <p:cNvGrpSpPr/>
          <p:nvPr/>
        </p:nvGrpSpPr>
        <p:grpSpPr>
          <a:xfrm>
            <a:off x="2274743" y="2422352"/>
            <a:ext cx="255649" cy="351445"/>
            <a:chOff x="2274743" y="2422352"/>
            <a:chExt cx="255649" cy="351445"/>
          </a:xfrm>
        </p:grpSpPr>
        <p:sp>
          <p:nvSpPr>
            <p:cNvPr id="11603" name="Google Shape;11603;p7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76"/>
          <p:cNvGrpSpPr/>
          <p:nvPr/>
        </p:nvGrpSpPr>
        <p:grpSpPr>
          <a:xfrm>
            <a:off x="2708723" y="2421239"/>
            <a:ext cx="246552" cy="352558"/>
            <a:chOff x="2708723" y="2421239"/>
            <a:chExt cx="246552" cy="352558"/>
          </a:xfrm>
        </p:grpSpPr>
        <p:sp>
          <p:nvSpPr>
            <p:cNvPr id="11607" name="Google Shape;11607;p7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76"/>
          <p:cNvGrpSpPr/>
          <p:nvPr/>
        </p:nvGrpSpPr>
        <p:grpSpPr>
          <a:xfrm>
            <a:off x="1835485" y="2422352"/>
            <a:ext cx="259433" cy="350714"/>
            <a:chOff x="1835485" y="2422352"/>
            <a:chExt cx="259433" cy="350714"/>
          </a:xfrm>
        </p:grpSpPr>
        <p:sp>
          <p:nvSpPr>
            <p:cNvPr id="11610" name="Google Shape;11610;p7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6"/>
          <p:cNvGrpSpPr/>
          <p:nvPr/>
        </p:nvGrpSpPr>
        <p:grpSpPr>
          <a:xfrm>
            <a:off x="3150240" y="2422352"/>
            <a:ext cx="212489" cy="351445"/>
            <a:chOff x="3150240" y="2422352"/>
            <a:chExt cx="212489" cy="351445"/>
          </a:xfrm>
        </p:grpSpPr>
        <p:sp>
          <p:nvSpPr>
            <p:cNvPr id="11618" name="Google Shape;11618;p7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6"/>
          <p:cNvGrpSpPr/>
          <p:nvPr/>
        </p:nvGrpSpPr>
        <p:grpSpPr>
          <a:xfrm>
            <a:off x="1367060" y="2422129"/>
            <a:ext cx="269261" cy="352050"/>
            <a:chOff x="1367060" y="2422129"/>
            <a:chExt cx="269261" cy="352050"/>
          </a:xfrm>
        </p:grpSpPr>
        <p:sp>
          <p:nvSpPr>
            <p:cNvPr id="11621" name="Google Shape;11621;p7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5" name="Google Shape;11635;p76"/>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6" name="Google Shape;11636;p76"/>
          <p:cNvGrpSpPr/>
          <p:nvPr/>
        </p:nvGrpSpPr>
        <p:grpSpPr>
          <a:xfrm>
            <a:off x="4882690" y="2425405"/>
            <a:ext cx="274573" cy="350682"/>
            <a:chOff x="4882690" y="2425405"/>
            <a:chExt cx="274573" cy="350682"/>
          </a:xfrm>
        </p:grpSpPr>
        <p:sp>
          <p:nvSpPr>
            <p:cNvPr id="11637" name="Google Shape;11637;p7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76"/>
          <p:cNvGrpSpPr/>
          <p:nvPr/>
        </p:nvGrpSpPr>
        <p:grpSpPr>
          <a:xfrm>
            <a:off x="6627639" y="2443884"/>
            <a:ext cx="355993" cy="313247"/>
            <a:chOff x="6627639" y="2443884"/>
            <a:chExt cx="355993" cy="313247"/>
          </a:xfrm>
        </p:grpSpPr>
        <p:sp>
          <p:nvSpPr>
            <p:cNvPr id="11640" name="Google Shape;11640;p7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76"/>
          <p:cNvGrpSpPr/>
          <p:nvPr/>
        </p:nvGrpSpPr>
        <p:grpSpPr>
          <a:xfrm>
            <a:off x="6183451" y="2462140"/>
            <a:ext cx="351445" cy="277976"/>
            <a:chOff x="6183451" y="2462140"/>
            <a:chExt cx="351445" cy="277976"/>
          </a:xfrm>
        </p:grpSpPr>
        <p:sp>
          <p:nvSpPr>
            <p:cNvPr id="11644" name="Google Shape;11644;p7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76"/>
          <p:cNvGrpSpPr/>
          <p:nvPr/>
        </p:nvGrpSpPr>
        <p:grpSpPr>
          <a:xfrm>
            <a:off x="5735477" y="2429858"/>
            <a:ext cx="353354" cy="341299"/>
            <a:chOff x="5735477" y="2429858"/>
            <a:chExt cx="353354" cy="341299"/>
          </a:xfrm>
        </p:grpSpPr>
        <p:sp>
          <p:nvSpPr>
            <p:cNvPr id="11652" name="Google Shape;11652;p7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6"/>
          <p:cNvGrpSpPr/>
          <p:nvPr/>
        </p:nvGrpSpPr>
        <p:grpSpPr>
          <a:xfrm>
            <a:off x="5243735" y="2446973"/>
            <a:ext cx="405255" cy="275499"/>
            <a:chOff x="5283337" y="2478774"/>
            <a:chExt cx="358633" cy="243913"/>
          </a:xfrm>
        </p:grpSpPr>
        <p:sp>
          <p:nvSpPr>
            <p:cNvPr id="11659" name="Google Shape;11659;p7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76"/>
          <p:cNvGrpSpPr/>
          <p:nvPr/>
        </p:nvGrpSpPr>
        <p:grpSpPr>
          <a:xfrm>
            <a:off x="7964753" y="2470823"/>
            <a:ext cx="362068" cy="258670"/>
            <a:chOff x="7964753" y="2470823"/>
            <a:chExt cx="362068" cy="258670"/>
          </a:xfrm>
        </p:grpSpPr>
        <p:sp>
          <p:nvSpPr>
            <p:cNvPr id="11677" name="Google Shape;11677;p7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6"/>
          <p:cNvGrpSpPr/>
          <p:nvPr/>
        </p:nvGrpSpPr>
        <p:grpSpPr>
          <a:xfrm>
            <a:off x="7524349" y="2456447"/>
            <a:ext cx="350332" cy="288948"/>
            <a:chOff x="7524349" y="2456447"/>
            <a:chExt cx="350332" cy="288948"/>
          </a:xfrm>
        </p:grpSpPr>
        <p:sp>
          <p:nvSpPr>
            <p:cNvPr id="11687" name="Google Shape;11687;p7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6"/>
          <p:cNvGrpSpPr/>
          <p:nvPr/>
        </p:nvGrpSpPr>
        <p:grpSpPr>
          <a:xfrm>
            <a:off x="3972749" y="2894211"/>
            <a:ext cx="355230" cy="356725"/>
            <a:chOff x="3972749" y="2894211"/>
            <a:chExt cx="355230" cy="356725"/>
          </a:xfrm>
        </p:grpSpPr>
        <p:sp>
          <p:nvSpPr>
            <p:cNvPr id="11693" name="Google Shape;11693;p7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6"/>
          <p:cNvGrpSpPr/>
          <p:nvPr/>
        </p:nvGrpSpPr>
        <p:grpSpPr>
          <a:xfrm>
            <a:off x="3527797" y="2918796"/>
            <a:ext cx="355993" cy="307904"/>
            <a:chOff x="3527797" y="2918796"/>
            <a:chExt cx="355993" cy="307904"/>
          </a:xfrm>
        </p:grpSpPr>
        <p:sp>
          <p:nvSpPr>
            <p:cNvPr id="11699" name="Google Shape;11699;p7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76"/>
          <p:cNvGrpSpPr/>
          <p:nvPr/>
        </p:nvGrpSpPr>
        <p:grpSpPr>
          <a:xfrm>
            <a:off x="3082845" y="2920959"/>
            <a:ext cx="356375" cy="302338"/>
            <a:chOff x="3082845" y="2920959"/>
            <a:chExt cx="356375" cy="302338"/>
          </a:xfrm>
        </p:grpSpPr>
        <p:sp>
          <p:nvSpPr>
            <p:cNvPr id="11710" name="Google Shape;11710;p7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76"/>
          <p:cNvGrpSpPr/>
          <p:nvPr/>
        </p:nvGrpSpPr>
        <p:grpSpPr>
          <a:xfrm>
            <a:off x="2639038" y="2894942"/>
            <a:ext cx="355612" cy="355612"/>
            <a:chOff x="2639038" y="2894942"/>
            <a:chExt cx="355612" cy="355612"/>
          </a:xfrm>
        </p:grpSpPr>
        <p:sp>
          <p:nvSpPr>
            <p:cNvPr id="11713" name="Google Shape;11713;p7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76"/>
          <p:cNvGrpSpPr/>
          <p:nvPr/>
        </p:nvGrpSpPr>
        <p:grpSpPr>
          <a:xfrm>
            <a:off x="2194468" y="2938865"/>
            <a:ext cx="355993" cy="267766"/>
            <a:chOff x="2194468" y="2938865"/>
            <a:chExt cx="355993" cy="267766"/>
          </a:xfrm>
        </p:grpSpPr>
        <p:sp>
          <p:nvSpPr>
            <p:cNvPr id="11716" name="Google Shape;11716;p7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6"/>
          <p:cNvGrpSpPr/>
          <p:nvPr/>
        </p:nvGrpSpPr>
        <p:grpSpPr>
          <a:xfrm>
            <a:off x="1749897" y="2894561"/>
            <a:ext cx="355993" cy="355612"/>
            <a:chOff x="1749897" y="2894561"/>
            <a:chExt cx="355993" cy="355612"/>
          </a:xfrm>
        </p:grpSpPr>
        <p:sp>
          <p:nvSpPr>
            <p:cNvPr id="11737" name="Google Shape;11737;p7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6"/>
          <p:cNvGrpSpPr/>
          <p:nvPr/>
        </p:nvGrpSpPr>
        <p:grpSpPr>
          <a:xfrm>
            <a:off x="1305327" y="2894211"/>
            <a:ext cx="357520" cy="357488"/>
            <a:chOff x="1305327" y="2894211"/>
            <a:chExt cx="357520" cy="357488"/>
          </a:xfrm>
        </p:grpSpPr>
        <p:sp>
          <p:nvSpPr>
            <p:cNvPr id="11749" name="Google Shape;11749;p7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6"/>
          <p:cNvGrpSpPr/>
          <p:nvPr/>
        </p:nvGrpSpPr>
        <p:grpSpPr>
          <a:xfrm>
            <a:off x="853950" y="2894720"/>
            <a:ext cx="364104" cy="353290"/>
            <a:chOff x="853950" y="2894720"/>
            <a:chExt cx="364104" cy="353290"/>
          </a:xfrm>
        </p:grpSpPr>
        <p:sp>
          <p:nvSpPr>
            <p:cNvPr id="11755" name="Google Shape;11755;p7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76"/>
          <p:cNvGrpSpPr/>
          <p:nvPr/>
        </p:nvGrpSpPr>
        <p:grpSpPr>
          <a:xfrm>
            <a:off x="7066548" y="2912594"/>
            <a:ext cx="352209" cy="334938"/>
            <a:chOff x="7066548" y="2912594"/>
            <a:chExt cx="352209" cy="334938"/>
          </a:xfrm>
        </p:grpSpPr>
        <p:sp>
          <p:nvSpPr>
            <p:cNvPr id="11763" name="Google Shape;11763;p7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9" name="Google Shape;11769;p76"/>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6"/>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1" name="Google Shape;11771;p76"/>
          <p:cNvGrpSpPr/>
          <p:nvPr/>
        </p:nvGrpSpPr>
        <p:grpSpPr>
          <a:xfrm>
            <a:off x="7541397" y="2904802"/>
            <a:ext cx="318495" cy="352209"/>
            <a:chOff x="7541397" y="2904802"/>
            <a:chExt cx="318495" cy="352209"/>
          </a:xfrm>
        </p:grpSpPr>
        <p:sp>
          <p:nvSpPr>
            <p:cNvPr id="11772" name="Google Shape;11772;p7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76"/>
          <p:cNvGrpSpPr/>
          <p:nvPr/>
        </p:nvGrpSpPr>
        <p:grpSpPr>
          <a:xfrm>
            <a:off x="8003015" y="2904039"/>
            <a:ext cx="306759" cy="351445"/>
            <a:chOff x="8003015" y="2904039"/>
            <a:chExt cx="306759" cy="351445"/>
          </a:xfrm>
        </p:grpSpPr>
        <p:sp>
          <p:nvSpPr>
            <p:cNvPr id="11775" name="Google Shape;11775;p7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6"/>
          <p:cNvGrpSpPr/>
          <p:nvPr/>
        </p:nvGrpSpPr>
        <p:grpSpPr>
          <a:xfrm>
            <a:off x="5687770" y="2885496"/>
            <a:ext cx="369638" cy="369606"/>
            <a:chOff x="5687770" y="2885496"/>
            <a:chExt cx="369638" cy="369606"/>
          </a:xfrm>
        </p:grpSpPr>
        <p:sp>
          <p:nvSpPr>
            <p:cNvPr id="11782" name="Google Shape;11782;p7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76"/>
          <p:cNvGrpSpPr/>
          <p:nvPr/>
        </p:nvGrpSpPr>
        <p:grpSpPr>
          <a:xfrm>
            <a:off x="4881958" y="2904802"/>
            <a:ext cx="156417" cy="349537"/>
            <a:chOff x="4881958" y="2904802"/>
            <a:chExt cx="156417" cy="349537"/>
          </a:xfrm>
        </p:grpSpPr>
        <p:sp>
          <p:nvSpPr>
            <p:cNvPr id="11793" name="Google Shape;11793;p7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76"/>
          <p:cNvGrpSpPr/>
          <p:nvPr/>
        </p:nvGrpSpPr>
        <p:grpSpPr>
          <a:xfrm>
            <a:off x="5230318" y="2886514"/>
            <a:ext cx="371133" cy="367443"/>
            <a:chOff x="5230318" y="2886514"/>
            <a:chExt cx="371133" cy="367443"/>
          </a:xfrm>
        </p:grpSpPr>
        <p:sp>
          <p:nvSpPr>
            <p:cNvPr id="11801" name="Google Shape;11801;p7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76"/>
          <p:cNvGrpSpPr/>
          <p:nvPr/>
        </p:nvGrpSpPr>
        <p:grpSpPr>
          <a:xfrm>
            <a:off x="5748358" y="3434578"/>
            <a:ext cx="352590" cy="182561"/>
            <a:chOff x="5748358" y="3434578"/>
            <a:chExt cx="352590" cy="182561"/>
          </a:xfrm>
        </p:grpSpPr>
        <p:sp>
          <p:nvSpPr>
            <p:cNvPr id="11811" name="Google Shape;11811;p7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6"/>
          <p:cNvGrpSpPr/>
          <p:nvPr/>
        </p:nvGrpSpPr>
        <p:grpSpPr>
          <a:xfrm>
            <a:off x="862283" y="4274771"/>
            <a:ext cx="341204" cy="359301"/>
            <a:chOff x="862283" y="4274771"/>
            <a:chExt cx="341204" cy="359301"/>
          </a:xfrm>
        </p:grpSpPr>
        <p:sp>
          <p:nvSpPr>
            <p:cNvPr id="11818" name="Google Shape;11818;p7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76"/>
          <p:cNvGrpSpPr/>
          <p:nvPr/>
        </p:nvGrpSpPr>
        <p:grpSpPr>
          <a:xfrm>
            <a:off x="1396957" y="4287365"/>
            <a:ext cx="301861" cy="332871"/>
            <a:chOff x="1396957" y="4287365"/>
            <a:chExt cx="301861" cy="332871"/>
          </a:xfrm>
        </p:grpSpPr>
        <p:sp>
          <p:nvSpPr>
            <p:cNvPr id="11822" name="Google Shape;11822;p7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76"/>
          <p:cNvGrpSpPr/>
          <p:nvPr/>
        </p:nvGrpSpPr>
        <p:grpSpPr>
          <a:xfrm>
            <a:off x="1865381" y="4277506"/>
            <a:ext cx="396131" cy="355612"/>
            <a:chOff x="1865381" y="4277506"/>
            <a:chExt cx="396131" cy="355612"/>
          </a:xfrm>
        </p:grpSpPr>
        <p:sp>
          <p:nvSpPr>
            <p:cNvPr id="11838" name="Google Shape;11838;p7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76"/>
          <p:cNvGrpSpPr/>
          <p:nvPr/>
        </p:nvGrpSpPr>
        <p:grpSpPr>
          <a:xfrm>
            <a:off x="2411823" y="4303999"/>
            <a:ext cx="334398" cy="299953"/>
            <a:chOff x="2411823" y="4303999"/>
            <a:chExt cx="334398" cy="299953"/>
          </a:xfrm>
        </p:grpSpPr>
        <p:sp>
          <p:nvSpPr>
            <p:cNvPr id="11845" name="Google Shape;11845;p7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76"/>
          <p:cNvGrpSpPr/>
          <p:nvPr/>
        </p:nvGrpSpPr>
        <p:grpSpPr>
          <a:xfrm>
            <a:off x="2903337" y="4279032"/>
            <a:ext cx="382519" cy="350682"/>
            <a:chOff x="2903337" y="4279032"/>
            <a:chExt cx="382519" cy="350682"/>
          </a:xfrm>
        </p:grpSpPr>
        <p:sp>
          <p:nvSpPr>
            <p:cNvPr id="11853" name="Google Shape;11853;p7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76"/>
          <p:cNvGrpSpPr/>
          <p:nvPr/>
        </p:nvGrpSpPr>
        <p:grpSpPr>
          <a:xfrm>
            <a:off x="3933342" y="4315767"/>
            <a:ext cx="383632" cy="276449"/>
            <a:chOff x="3933342" y="4315767"/>
            <a:chExt cx="383632" cy="276449"/>
          </a:xfrm>
        </p:grpSpPr>
        <p:sp>
          <p:nvSpPr>
            <p:cNvPr id="11869" name="Google Shape;11869;p7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76"/>
          <p:cNvGrpSpPr/>
          <p:nvPr/>
        </p:nvGrpSpPr>
        <p:grpSpPr>
          <a:xfrm>
            <a:off x="3441065" y="4302505"/>
            <a:ext cx="337069" cy="302593"/>
            <a:chOff x="3441065" y="4302505"/>
            <a:chExt cx="337069" cy="302593"/>
          </a:xfrm>
        </p:grpSpPr>
        <p:sp>
          <p:nvSpPr>
            <p:cNvPr id="11876" name="Google Shape;11876;p7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6"/>
          <p:cNvGrpSpPr/>
          <p:nvPr/>
        </p:nvGrpSpPr>
        <p:grpSpPr>
          <a:xfrm>
            <a:off x="3532345" y="3362635"/>
            <a:ext cx="339328" cy="336274"/>
            <a:chOff x="3532345" y="3362635"/>
            <a:chExt cx="339328" cy="336274"/>
          </a:xfrm>
        </p:grpSpPr>
        <p:sp>
          <p:nvSpPr>
            <p:cNvPr id="11890" name="Google Shape;11890;p7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76"/>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6" name="Google Shape;11896;p76"/>
          <p:cNvGrpSpPr/>
          <p:nvPr/>
        </p:nvGrpSpPr>
        <p:grpSpPr>
          <a:xfrm>
            <a:off x="1883955" y="3808700"/>
            <a:ext cx="162873" cy="351445"/>
            <a:chOff x="1883955" y="3808700"/>
            <a:chExt cx="162873" cy="351445"/>
          </a:xfrm>
        </p:grpSpPr>
        <p:sp>
          <p:nvSpPr>
            <p:cNvPr id="11897" name="Google Shape;11897;p7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76"/>
          <p:cNvGrpSpPr/>
          <p:nvPr/>
        </p:nvGrpSpPr>
        <p:grpSpPr>
          <a:xfrm>
            <a:off x="939156" y="3809209"/>
            <a:ext cx="192007" cy="351318"/>
            <a:chOff x="939156" y="3809209"/>
            <a:chExt cx="192007" cy="351318"/>
          </a:xfrm>
        </p:grpSpPr>
        <p:sp>
          <p:nvSpPr>
            <p:cNvPr id="11900" name="Google Shape;11900;p7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76"/>
          <p:cNvGrpSpPr/>
          <p:nvPr/>
        </p:nvGrpSpPr>
        <p:grpSpPr>
          <a:xfrm>
            <a:off x="2306167" y="3809845"/>
            <a:ext cx="193915" cy="349155"/>
            <a:chOff x="2306167" y="3809845"/>
            <a:chExt cx="193915" cy="349155"/>
          </a:xfrm>
        </p:grpSpPr>
        <p:sp>
          <p:nvSpPr>
            <p:cNvPr id="11903" name="Google Shape;11903;p7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76"/>
          <p:cNvGrpSpPr/>
          <p:nvPr/>
        </p:nvGrpSpPr>
        <p:grpSpPr>
          <a:xfrm>
            <a:off x="1323901" y="3807173"/>
            <a:ext cx="356343" cy="356757"/>
            <a:chOff x="1323901" y="3807173"/>
            <a:chExt cx="356343" cy="356757"/>
          </a:xfrm>
        </p:grpSpPr>
        <p:sp>
          <p:nvSpPr>
            <p:cNvPr id="11911" name="Google Shape;11911;p7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5" name="Google Shape;11935;p76"/>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6" name="Google Shape;11936;p76"/>
          <p:cNvGrpSpPr/>
          <p:nvPr/>
        </p:nvGrpSpPr>
        <p:grpSpPr>
          <a:xfrm>
            <a:off x="859262" y="3353920"/>
            <a:ext cx="306759" cy="351445"/>
            <a:chOff x="859262" y="3353920"/>
            <a:chExt cx="306759" cy="351445"/>
          </a:xfrm>
        </p:grpSpPr>
        <p:sp>
          <p:nvSpPr>
            <p:cNvPr id="11937" name="Google Shape;11937;p7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2" name="Google Shape;11942;p76"/>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3" name="Google Shape;11943;p76"/>
          <p:cNvGrpSpPr/>
          <p:nvPr/>
        </p:nvGrpSpPr>
        <p:grpSpPr>
          <a:xfrm>
            <a:off x="3967437" y="3837102"/>
            <a:ext cx="364708" cy="295405"/>
            <a:chOff x="3967437" y="3837102"/>
            <a:chExt cx="364708" cy="295405"/>
          </a:xfrm>
        </p:grpSpPr>
        <p:sp>
          <p:nvSpPr>
            <p:cNvPr id="11944" name="Google Shape;11944;p7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9" name="Google Shape;11949;p76"/>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6"/>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6"/>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2" name="Google Shape;11952;p76"/>
          <p:cNvGrpSpPr/>
          <p:nvPr/>
        </p:nvGrpSpPr>
        <p:grpSpPr>
          <a:xfrm>
            <a:off x="5811827" y="3806451"/>
            <a:ext cx="283743" cy="308444"/>
            <a:chOff x="5964227" y="3858701"/>
            <a:chExt cx="283743" cy="308444"/>
          </a:xfrm>
        </p:grpSpPr>
        <p:sp>
          <p:nvSpPr>
            <p:cNvPr id="11953" name="Google Shape;11953;p7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76"/>
          <p:cNvGrpSpPr/>
          <p:nvPr/>
        </p:nvGrpSpPr>
        <p:grpSpPr>
          <a:xfrm>
            <a:off x="6243508" y="3873073"/>
            <a:ext cx="320372" cy="213602"/>
            <a:chOff x="6395908" y="3873073"/>
            <a:chExt cx="320372" cy="213602"/>
          </a:xfrm>
        </p:grpSpPr>
        <p:sp>
          <p:nvSpPr>
            <p:cNvPr id="11958" name="Google Shape;11958;p7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76"/>
          <p:cNvGrpSpPr/>
          <p:nvPr/>
        </p:nvGrpSpPr>
        <p:grpSpPr>
          <a:xfrm>
            <a:off x="7262890" y="3802816"/>
            <a:ext cx="357138" cy="352018"/>
            <a:chOff x="7415290" y="3802816"/>
            <a:chExt cx="357138" cy="352018"/>
          </a:xfrm>
        </p:grpSpPr>
        <p:sp>
          <p:nvSpPr>
            <p:cNvPr id="11969" name="Google Shape;11969;p7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76"/>
          <p:cNvGrpSpPr/>
          <p:nvPr/>
        </p:nvGrpSpPr>
        <p:grpSpPr>
          <a:xfrm>
            <a:off x="6737312" y="3833413"/>
            <a:ext cx="355230" cy="293401"/>
            <a:chOff x="6889712" y="3833413"/>
            <a:chExt cx="355230" cy="293401"/>
          </a:xfrm>
        </p:grpSpPr>
        <p:sp>
          <p:nvSpPr>
            <p:cNvPr id="11978" name="Google Shape;11978;p7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6"/>
          <p:cNvGrpSpPr/>
          <p:nvPr/>
        </p:nvGrpSpPr>
        <p:grpSpPr>
          <a:xfrm>
            <a:off x="7707152" y="3835870"/>
            <a:ext cx="282318" cy="337168"/>
            <a:chOff x="1635875" y="237775"/>
            <a:chExt cx="4370250" cy="5219325"/>
          </a:xfrm>
        </p:grpSpPr>
        <p:sp>
          <p:nvSpPr>
            <p:cNvPr id="11984" name="Google Shape;11984;p7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76"/>
          <p:cNvGrpSpPr/>
          <p:nvPr/>
        </p:nvGrpSpPr>
        <p:grpSpPr>
          <a:xfrm>
            <a:off x="3103963" y="3361140"/>
            <a:ext cx="297886" cy="337578"/>
            <a:chOff x="3103963" y="3361140"/>
            <a:chExt cx="297886" cy="337578"/>
          </a:xfrm>
        </p:grpSpPr>
        <p:sp>
          <p:nvSpPr>
            <p:cNvPr id="11987" name="Google Shape;11987;p7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76"/>
          <p:cNvGrpSpPr/>
          <p:nvPr/>
        </p:nvGrpSpPr>
        <p:grpSpPr>
          <a:xfrm>
            <a:off x="2667821" y="3361108"/>
            <a:ext cx="273046" cy="337801"/>
            <a:chOff x="2667821" y="3361108"/>
            <a:chExt cx="273046" cy="337801"/>
          </a:xfrm>
        </p:grpSpPr>
        <p:sp>
          <p:nvSpPr>
            <p:cNvPr id="12012" name="Google Shape;12012;p7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76"/>
          <p:cNvGrpSpPr/>
          <p:nvPr/>
        </p:nvGrpSpPr>
        <p:grpSpPr>
          <a:xfrm>
            <a:off x="2212469" y="3360313"/>
            <a:ext cx="282715" cy="338660"/>
            <a:chOff x="2212469" y="3360313"/>
            <a:chExt cx="282715" cy="338660"/>
          </a:xfrm>
        </p:grpSpPr>
        <p:sp>
          <p:nvSpPr>
            <p:cNvPr id="12032" name="Google Shape;12032;p7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76"/>
          <p:cNvGrpSpPr/>
          <p:nvPr/>
        </p:nvGrpSpPr>
        <p:grpSpPr>
          <a:xfrm>
            <a:off x="1768821" y="3361108"/>
            <a:ext cx="278739" cy="339073"/>
            <a:chOff x="1768821" y="3361108"/>
            <a:chExt cx="278739" cy="339073"/>
          </a:xfrm>
        </p:grpSpPr>
        <p:sp>
          <p:nvSpPr>
            <p:cNvPr id="12036" name="Google Shape;12036;p7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76"/>
          <p:cNvGrpSpPr/>
          <p:nvPr/>
        </p:nvGrpSpPr>
        <p:grpSpPr>
          <a:xfrm>
            <a:off x="5337883" y="3336873"/>
            <a:ext cx="307141" cy="376826"/>
            <a:chOff x="5337883" y="3336873"/>
            <a:chExt cx="307141" cy="376826"/>
          </a:xfrm>
        </p:grpSpPr>
        <p:sp>
          <p:nvSpPr>
            <p:cNvPr id="12048" name="Google Shape;12048;p7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76"/>
          <p:cNvGrpSpPr/>
          <p:nvPr/>
        </p:nvGrpSpPr>
        <p:grpSpPr>
          <a:xfrm>
            <a:off x="4883835" y="3337255"/>
            <a:ext cx="323425" cy="377557"/>
            <a:chOff x="4883835" y="3337255"/>
            <a:chExt cx="323425" cy="377557"/>
          </a:xfrm>
        </p:grpSpPr>
        <p:sp>
          <p:nvSpPr>
            <p:cNvPr id="12051" name="Google Shape;12051;p7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76"/>
          <p:cNvGrpSpPr/>
          <p:nvPr/>
        </p:nvGrpSpPr>
        <p:grpSpPr>
          <a:xfrm>
            <a:off x="6193310" y="3407289"/>
            <a:ext cx="352590" cy="237488"/>
            <a:chOff x="6193310" y="3407289"/>
            <a:chExt cx="352590" cy="237488"/>
          </a:xfrm>
        </p:grpSpPr>
        <p:sp>
          <p:nvSpPr>
            <p:cNvPr id="12055" name="Google Shape;12055;p7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76"/>
          <p:cNvGrpSpPr/>
          <p:nvPr/>
        </p:nvGrpSpPr>
        <p:grpSpPr>
          <a:xfrm>
            <a:off x="6637117" y="3397843"/>
            <a:ext cx="353735" cy="254504"/>
            <a:chOff x="6637117" y="3397843"/>
            <a:chExt cx="353735" cy="254504"/>
          </a:xfrm>
        </p:grpSpPr>
        <p:sp>
          <p:nvSpPr>
            <p:cNvPr id="12061" name="Google Shape;12061;p7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76"/>
          <p:cNvGrpSpPr/>
          <p:nvPr/>
        </p:nvGrpSpPr>
        <p:grpSpPr>
          <a:xfrm>
            <a:off x="7075994" y="3349531"/>
            <a:ext cx="360637" cy="352336"/>
            <a:chOff x="7075994" y="3349531"/>
            <a:chExt cx="360637" cy="352336"/>
          </a:xfrm>
        </p:grpSpPr>
        <p:sp>
          <p:nvSpPr>
            <p:cNvPr id="12068" name="Google Shape;12068;p7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76"/>
          <p:cNvGrpSpPr/>
          <p:nvPr/>
        </p:nvGrpSpPr>
        <p:grpSpPr>
          <a:xfrm>
            <a:off x="7651983" y="3349181"/>
            <a:ext cx="107183" cy="352399"/>
            <a:chOff x="7651983" y="3349181"/>
            <a:chExt cx="107183" cy="352399"/>
          </a:xfrm>
        </p:grpSpPr>
        <p:sp>
          <p:nvSpPr>
            <p:cNvPr id="12076" name="Google Shape;12076;p7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76"/>
          <p:cNvGrpSpPr/>
          <p:nvPr/>
        </p:nvGrpSpPr>
        <p:grpSpPr>
          <a:xfrm>
            <a:off x="7973468" y="3382322"/>
            <a:ext cx="352590" cy="287072"/>
            <a:chOff x="7973468" y="3382322"/>
            <a:chExt cx="352590" cy="287072"/>
          </a:xfrm>
        </p:grpSpPr>
        <p:sp>
          <p:nvSpPr>
            <p:cNvPr id="12079" name="Google Shape;12079;p7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94"/>
        <p:cNvGrpSpPr/>
        <p:nvPr/>
      </p:nvGrpSpPr>
      <p:grpSpPr>
        <a:xfrm>
          <a:off x="0" y="0"/>
          <a:ext cx="0" cy="0"/>
          <a:chOff x="0" y="0"/>
          <a:chExt cx="0" cy="0"/>
        </a:xfrm>
      </p:grpSpPr>
      <p:sp>
        <p:nvSpPr>
          <p:cNvPr id="12095" name="Google Shape;12095;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096" name="Google Shape;12096;p77"/>
          <p:cNvGrpSpPr/>
          <p:nvPr/>
        </p:nvGrpSpPr>
        <p:grpSpPr>
          <a:xfrm>
            <a:off x="849677" y="1500658"/>
            <a:ext cx="347872" cy="347488"/>
            <a:chOff x="849677" y="1500658"/>
            <a:chExt cx="347872" cy="347488"/>
          </a:xfrm>
        </p:grpSpPr>
        <p:sp>
          <p:nvSpPr>
            <p:cNvPr id="12097" name="Google Shape;12097;p7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77"/>
          <p:cNvGrpSpPr/>
          <p:nvPr/>
        </p:nvGrpSpPr>
        <p:grpSpPr>
          <a:xfrm>
            <a:off x="1415853" y="1500658"/>
            <a:ext cx="315872" cy="347488"/>
            <a:chOff x="1415853" y="1500658"/>
            <a:chExt cx="315872" cy="347488"/>
          </a:xfrm>
        </p:grpSpPr>
        <p:sp>
          <p:nvSpPr>
            <p:cNvPr id="12104" name="Google Shape;12104;p7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77"/>
          <p:cNvGrpSpPr/>
          <p:nvPr/>
        </p:nvGrpSpPr>
        <p:grpSpPr>
          <a:xfrm>
            <a:off x="4697389" y="1500658"/>
            <a:ext cx="347520" cy="347104"/>
            <a:chOff x="4697389" y="1500658"/>
            <a:chExt cx="347520" cy="347104"/>
          </a:xfrm>
        </p:grpSpPr>
        <p:sp>
          <p:nvSpPr>
            <p:cNvPr id="12109" name="Google Shape;12109;p7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77"/>
          <p:cNvGrpSpPr/>
          <p:nvPr/>
        </p:nvGrpSpPr>
        <p:grpSpPr>
          <a:xfrm>
            <a:off x="3603533" y="1964946"/>
            <a:ext cx="347520" cy="353760"/>
            <a:chOff x="3603533" y="1964946"/>
            <a:chExt cx="347520" cy="353760"/>
          </a:xfrm>
        </p:grpSpPr>
        <p:sp>
          <p:nvSpPr>
            <p:cNvPr id="12113" name="Google Shape;12113;p7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77"/>
          <p:cNvGrpSpPr/>
          <p:nvPr/>
        </p:nvGrpSpPr>
        <p:grpSpPr>
          <a:xfrm>
            <a:off x="1950765" y="1964338"/>
            <a:ext cx="357792" cy="352448"/>
            <a:chOff x="1950765" y="1964338"/>
            <a:chExt cx="357792" cy="352448"/>
          </a:xfrm>
        </p:grpSpPr>
        <p:sp>
          <p:nvSpPr>
            <p:cNvPr id="12117" name="Google Shape;12117;p7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77"/>
          <p:cNvGrpSpPr/>
          <p:nvPr/>
        </p:nvGrpSpPr>
        <p:grpSpPr>
          <a:xfrm>
            <a:off x="7435629" y="1964690"/>
            <a:ext cx="367712" cy="353248"/>
            <a:chOff x="7435629" y="1964690"/>
            <a:chExt cx="367712" cy="353248"/>
          </a:xfrm>
        </p:grpSpPr>
        <p:sp>
          <p:nvSpPr>
            <p:cNvPr id="12122" name="Google Shape;12122;p7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77"/>
          <p:cNvGrpSpPr/>
          <p:nvPr/>
        </p:nvGrpSpPr>
        <p:grpSpPr>
          <a:xfrm>
            <a:off x="2512749" y="1965042"/>
            <a:ext cx="333024" cy="352896"/>
            <a:chOff x="2512749" y="1965042"/>
            <a:chExt cx="333024" cy="352896"/>
          </a:xfrm>
        </p:grpSpPr>
        <p:sp>
          <p:nvSpPr>
            <p:cNvPr id="12127" name="Google Shape;12127;p7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77"/>
          <p:cNvGrpSpPr/>
          <p:nvPr/>
        </p:nvGrpSpPr>
        <p:grpSpPr>
          <a:xfrm>
            <a:off x="1398317" y="1981778"/>
            <a:ext cx="365792" cy="335392"/>
            <a:chOff x="1398317" y="1981778"/>
            <a:chExt cx="365792" cy="335392"/>
          </a:xfrm>
        </p:grpSpPr>
        <p:sp>
          <p:nvSpPr>
            <p:cNvPr id="12133" name="Google Shape;12133;p7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77"/>
          <p:cNvGrpSpPr/>
          <p:nvPr/>
        </p:nvGrpSpPr>
        <p:grpSpPr>
          <a:xfrm>
            <a:off x="3052237" y="2003570"/>
            <a:ext cx="353600" cy="314752"/>
            <a:chOff x="3052237" y="2003570"/>
            <a:chExt cx="353600" cy="314752"/>
          </a:xfrm>
        </p:grpSpPr>
        <p:sp>
          <p:nvSpPr>
            <p:cNvPr id="12140" name="Google Shape;12140;p7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7"/>
          <p:cNvGrpSpPr/>
          <p:nvPr/>
        </p:nvGrpSpPr>
        <p:grpSpPr>
          <a:xfrm>
            <a:off x="1404013" y="2958066"/>
            <a:ext cx="368096" cy="223968"/>
            <a:chOff x="1404013" y="2958066"/>
            <a:chExt cx="368096" cy="223968"/>
          </a:xfrm>
        </p:grpSpPr>
        <p:sp>
          <p:nvSpPr>
            <p:cNvPr id="12144" name="Google Shape;12144;p7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6" name="Google Shape;12146;p77"/>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7"/>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7"/>
          <p:cNvGrpSpPr/>
          <p:nvPr/>
        </p:nvGrpSpPr>
        <p:grpSpPr>
          <a:xfrm>
            <a:off x="1951149" y="2885202"/>
            <a:ext cx="370368" cy="367328"/>
            <a:chOff x="1951149" y="2885202"/>
            <a:chExt cx="370368" cy="367328"/>
          </a:xfrm>
        </p:grpSpPr>
        <p:sp>
          <p:nvSpPr>
            <p:cNvPr id="12149" name="Google Shape;12149;p7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77"/>
          <p:cNvGrpSpPr/>
          <p:nvPr/>
        </p:nvGrpSpPr>
        <p:grpSpPr>
          <a:xfrm>
            <a:off x="2501677" y="2906162"/>
            <a:ext cx="367328" cy="327296"/>
            <a:chOff x="2501677" y="2906162"/>
            <a:chExt cx="367328" cy="327296"/>
          </a:xfrm>
        </p:grpSpPr>
        <p:sp>
          <p:nvSpPr>
            <p:cNvPr id="12153" name="Google Shape;12153;p7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6" name="Google Shape;12156;p77"/>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7" name="Google Shape;12157;p77"/>
          <p:cNvGrpSpPr/>
          <p:nvPr/>
        </p:nvGrpSpPr>
        <p:grpSpPr>
          <a:xfrm>
            <a:off x="3050317" y="2893714"/>
            <a:ext cx="367712" cy="354240"/>
            <a:chOff x="3050317" y="2893714"/>
            <a:chExt cx="367712" cy="354240"/>
          </a:xfrm>
        </p:grpSpPr>
        <p:sp>
          <p:nvSpPr>
            <p:cNvPr id="12158" name="Google Shape;12158;p7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0" name="Google Shape;12160;p77"/>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7"/>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2" name="Google Shape;12162;p77"/>
          <p:cNvGrpSpPr/>
          <p:nvPr/>
        </p:nvGrpSpPr>
        <p:grpSpPr>
          <a:xfrm>
            <a:off x="7531277" y="2886354"/>
            <a:ext cx="185184" cy="367296"/>
            <a:chOff x="7531277" y="2886354"/>
            <a:chExt cx="185184" cy="367296"/>
          </a:xfrm>
        </p:grpSpPr>
        <p:sp>
          <p:nvSpPr>
            <p:cNvPr id="12163" name="Google Shape;12163;p7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77"/>
          <p:cNvGrpSpPr/>
          <p:nvPr/>
        </p:nvGrpSpPr>
        <p:grpSpPr>
          <a:xfrm>
            <a:off x="6926637" y="2886738"/>
            <a:ext cx="297184" cy="367296"/>
            <a:chOff x="6926637" y="2886738"/>
            <a:chExt cx="297184" cy="367296"/>
          </a:xfrm>
        </p:grpSpPr>
        <p:sp>
          <p:nvSpPr>
            <p:cNvPr id="12167" name="Google Shape;12167;p7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0" name="Google Shape;12170;p77"/>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7"/>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2" name="Google Shape;12172;p77"/>
          <p:cNvGrpSpPr/>
          <p:nvPr/>
        </p:nvGrpSpPr>
        <p:grpSpPr>
          <a:xfrm>
            <a:off x="6340653" y="2886354"/>
            <a:ext cx="370368" cy="368064"/>
            <a:chOff x="6340653" y="2886354"/>
            <a:chExt cx="370368" cy="368064"/>
          </a:xfrm>
        </p:grpSpPr>
        <p:sp>
          <p:nvSpPr>
            <p:cNvPr id="12173" name="Google Shape;12173;p7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77"/>
          <p:cNvGrpSpPr/>
          <p:nvPr/>
        </p:nvGrpSpPr>
        <p:grpSpPr>
          <a:xfrm>
            <a:off x="5246797" y="1981426"/>
            <a:ext cx="354752" cy="336512"/>
            <a:chOff x="5246797" y="1981426"/>
            <a:chExt cx="354752" cy="336512"/>
          </a:xfrm>
        </p:grpSpPr>
        <p:sp>
          <p:nvSpPr>
            <p:cNvPr id="12180" name="Google Shape;12180;p7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77"/>
          <p:cNvGrpSpPr/>
          <p:nvPr/>
        </p:nvGrpSpPr>
        <p:grpSpPr>
          <a:xfrm>
            <a:off x="4148749" y="2102066"/>
            <a:ext cx="355136" cy="216256"/>
            <a:chOff x="4148749" y="2102066"/>
            <a:chExt cx="355136" cy="216256"/>
          </a:xfrm>
        </p:grpSpPr>
        <p:sp>
          <p:nvSpPr>
            <p:cNvPr id="12183" name="Google Shape;12183;p7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77"/>
          <p:cNvGrpSpPr/>
          <p:nvPr/>
        </p:nvGrpSpPr>
        <p:grpSpPr>
          <a:xfrm>
            <a:off x="5794669" y="2001426"/>
            <a:ext cx="354752" cy="315360"/>
            <a:chOff x="5794669" y="2001426"/>
            <a:chExt cx="354752" cy="315360"/>
          </a:xfrm>
        </p:grpSpPr>
        <p:sp>
          <p:nvSpPr>
            <p:cNvPr id="12186" name="Google Shape;12186;p7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77"/>
          <p:cNvGrpSpPr/>
          <p:nvPr/>
        </p:nvGrpSpPr>
        <p:grpSpPr>
          <a:xfrm>
            <a:off x="6345229" y="2029842"/>
            <a:ext cx="352832" cy="289216"/>
            <a:chOff x="6345229" y="2029842"/>
            <a:chExt cx="352832" cy="289216"/>
          </a:xfrm>
        </p:grpSpPr>
        <p:sp>
          <p:nvSpPr>
            <p:cNvPr id="12189" name="Google Shape;12189;p7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77"/>
          <p:cNvGrpSpPr/>
          <p:nvPr/>
        </p:nvGrpSpPr>
        <p:grpSpPr>
          <a:xfrm>
            <a:off x="4697389" y="2036338"/>
            <a:ext cx="354752" cy="281984"/>
            <a:chOff x="4697389" y="2036338"/>
            <a:chExt cx="354752" cy="281984"/>
          </a:xfrm>
        </p:grpSpPr>
        <p:sp>
          <p:nvSpPr>
            <p:cNvPr id="12192" name="Google Shape;12192;p7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77"/>
          <p:cNvGrpSpPr/>
          <p:nvPr/>
        </p:nvGrpSpPr>
        <p:grpSpPr>
          <a:xfrm>
            <a:off x="1404013" y="2424754"/>
            <a:ext cx="353600" cy="354944"/>
            <a:chOff x="1404013" y="2424754"/>
            <a:chExt cx="353600" cy="354944"/>
          </a:xfrm>
        </p:grpSpPr>
        <p:sp>
          <p:nvSpPr>
            <p:cNvPr id="12195" name="Google Shape;12195;p7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7"/>
          <p:cNvGrpSpPr/>
          <p:nvPr/>
        </p:nvGrpSpPr>
        <p:grpSpPr>
          <a:xfrm>
            <a:off x="854253" y="2428274"/>
            <a:ext cx="355104" cy="351040"/>
            <a:chOff x="854253" y="2428274"/>
            <a:chExt cx="355104" cy="351040"/>
          </a:xfrm>
        </p:grpSpPr>
        <p:sp>
          <p:nvSpPr>
            <p:cNvPr id="12201" name="Google Shape;12201;p7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77"/>
          <p:cNvGrpSpPr/>
          <p:nvPr/>
        </p:nvGrpSpPr>
        <p:grpSpPr>
          <a:xfrm>
            <a:off x="6896909" y="2440946"/>
            <a:ext cx="354752" cy="275904"/>
            <a:chOff x="6896909" y="2440946"/>
            <a:chExt cx="354752" cy="275904"/>
          </a:xfrm>
        </p:grpSpPr>
        <p:sp>
          <p:nvSpPr>
            <p:cNvPr id="12204" name="Google Shape;12204;p7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6" name="Google Shape;12206;p77"/>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77"/>
          <p:cNvGrpSpPr/>
          <p:nvPr/>
        </p:nvGrpSpPr>
        <p:grpSpPr>
          <a:xfrm>
            <a:off x="5265069" y="2424754"/>
            <a:ext cx="321984" cy="354560"/>
            <a:chOff x="5265069" y="2424754"/>
            <a:chExt cx="321984" cy="354560"/>
          </a:xfrm>
        </p:grpSpPr>
        <p:sp>
          <p:nvSpPr>
            <p:cNvPr id="12208" name="Google Shape;12208;p7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77"/>
          <p:cNvGrpSpPr/>
          <p:nvPr/>
        </p:nvGrpSpPr>
        <p:grpSpPr>
          <a:xfrm>
            <a:off x="4150669" y="2466770"/>
            <a:ext cx="355104" cy="259584"/>
            <a:chOff x="4150669" y="2466770"/>
            <a:chExt cx="355104" cy="259584"/>
          </a:xfrm>
        </p:grpSpPr>
        <p:sp>
          <p:nvSpPr>
            <p:cNvPr id="12211" name="Google Shape;12211;p7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77"/>
          <p:cNvGrpSpPr/>
          <p:nvPr/>
        </p:nvGrpSpPr>
        <p:grpSpPr>
          <a:xfrm>
            <a:off x="4699693" y="2424946"/>
            <a:ext cx="354336" cy="353984"/>
            <a:chOff x="4699693" y="2424946"/>
            <a:chExt cx="354336" cy="353984"/>
          </a:xfrm>
        </p:grpSpPr>
        <p:sp>
          <p:nvSpPr>
            <p:cNvPr id="12216" name="Google Shape;12216;p7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77"/>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7"/>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77"/>
          <p:cNvGrpSpPr/>
          <p:nvPr/>
        </p:nvGrpSpPr>
        <p:grpSpPr>
          <a:xfrm>
            <a:off x="1953037" y="2552242"/>
            <a:ext cx="355136" cy="227072"/>
            <a:chOff x="1953037" y="2552242"/>
            <a:chExt cx="355136" cy="227072"/>
          </a:xfrm>
        </p:grpSpPr>
        <p:sp>
          <p:nvSpPr>
            <p:cNvPr id="12221" name="Google Shape;12221;p7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3" name="Google Shape;12223;p77"/>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4" name="Google Shape;12224;p77"/>
          <p:cNvGrpSpPr/>
          <p:nvPr/>
        </p:nvGrpSpPr>
        <p:grpSpPr>
          <a:xfrm>
            <a:off x="2500941" y="2527218"/>
            <a:ext cx="355104" cy="250944"/>
            <a:chOff x="2500941" y="2527218"/>
            <a:chExt cx="355104" cy="250944"/>
          </a:xfrm>
        </p:grpSpPr>
        <p:sp>
          <p:nvSpPr>
            <p:cNvPr id="12225" name="Google Shape;12225;p7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0" name="Google Shape;12230;p77"/>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1" name="Google Shape;12231;p77"/>
          <p:cNvGrpSpPr/>
          <p:nvPr/>
        </p:nvGrpSpPr>
        <p:grpSpPr>
          <a:xfrm>
            <a:off x="7993805" y="2427122"/>
            <a:ext cx="356256" cy="351808"/>
            <a:chOff x="7993805" y="2427122"/>
            <a:chExt cx="356256" cy="351808"/>
          </a:xfrm>
        </p:grpSpPr>
        <p:sp>
          <p:nvSpPr>
            <p:cNvPr id="12232" name="Google Shape;12232;p7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77"/>
          <p:cNvGrpSpPr/>
          <p:nvPr/>
        </p:nvGrpSpPr>
        <p:grpSpPr>
          <a:xfrm>
            <a:off x="878637" y="1965010"/>
            <a:ext cx="308640" cy="353312"/>
            <a:chOff x="878637" y="1965010"/>
            <a:chExt cx="308640" cy="353312"/>
          </a:xfrm>
        </p:grpSpPr>
        <p:sp>
          <p:nvSpPr>
            <p:cNvPr id="12236" name="Google Shape;12236;p7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77"/>
          <p:cNvGrpSpPr/>
          <p:nvPr/>
        </p:nvGrpSpPr>
        <p:grpSpPr>
          <a:xfrm>
            <a:off x="6896141" y="1964722"/>
            <a:ext cx="348256" cy="352448"/>
            <a:chOff x="6896141" y="1964722"/>
            <a:chExt cx="348256" cy="352448"/>
          </a:xfrm>
        </p:grpSpPr>
        <p:sp>
          <p:nvSpPr>
            <p:cNvPr id="12240" name="Google Shape;12240;p7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77"/>
          <p:cNvGrpSpPr/>
          <p:nvPr/>
        </p:nvGrpSpPr>
        <p:grpSpPr>
          <a:xfrm>
            <a:off x="7989997" y="2015378"/>
            <a:ext cx="355136" cy="303328"/>
            <a:chOff x="7989997" y="2015378"/>
            <a:chExt cx="355136" cy="303328"/>
          </a:xfrm>
        </p:grpSpPr>
        <p:sp>
          <p:nvSpPr>
            <p:cNvPr id="12244" name="Google Shape;12244;p7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77"/>
          <p:cNvGrpSpPr/>
          <p:nvPr/>
        </p:nvGrpSpPr>
        <p:grpSpPr>
          <a:xfrm>
            <a:off x="3598221" y="1509362"/>
            <a:ext cx="348640" cy="330784"/>
            <a:chOff x="3598221" y="1509362"/>
            <a:chExt cx="348640" cy="330784"/>
          </a:xfrm>
        </p:grpSpPr>
        <p:sp>
          <p:nvSpPr>
            <p:cNvPr id="12248" name="Google Shape;12248;p7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77"/>
          <p:cNvGrpSpPr/>
          <p:nvPr/>
        </p:nvGrpSpPr>
        <p:grpSpPr>
          <a:xfrm>
            <a:off x="5246797" y="1500658"/>
            <a:ext cx="347872" cy="347488"/>
            <a:chOff x="5246797" y="1500658"/>
            <a:chExt cx="347872" cy="347488"/>
          </a:xfrm>
        </p:grpSpPr>
        <p:sp>
          <p:nvSpPr>
            <p:cNvPr id="12253" name="Google Shape;12253;p7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7" name="Google Shape;12257;p77"/>
          <p:cNvGrpSpPr/>
          <p:nvPr/>
        </p:nvGrpSpPr>
        <p:grpSpPr>
          <a:xfrm>
            <a:off x="5796589" y="1500658"/>
            <a:ext cx="349024" cy="346752"/>
            <a:chOff x="5796589" y="1500658"/>
            <a:chExt cx="349024" cy="346752"/>
          </a:xfrm>
        </p:grpSpPr>
        <p:sp>
          <p:nvSpPr>
            <p:cNvPr id="12258" name="Google Shape;12258;p7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9" name="Google Shape;12259;p77"/>
            <p:cNvGrpSpPr/>
            <p:nvPr/>
          </p:nvGrpSpPr>
          <p:grpSpPr>
            <a:xfrm>
              <a:off x="5796589" y="1500658"/>
              <a:ext cx="349024" cy="346752"/>
              <a:chOff x="5796589" y="1500658"/>
              <a:chExt cx="349024" cy="346752"/>
            </a:xfrm>
          </p:grpSpPr>
          <p:sp>
            <p:nvSpPr>
              <p:cNvPr id="12260" name="Google Shape;12260;p7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4" name="Google Shape;12264;p77"/>
          <p:cNvGrpSpPr/>
          <p:nvPr/>
        </p:nvGrpSpPr>
        <p:grpSpPr>
          <a:xfrm>
            <a:off x="6895373" y="1502578"/>
            <a:ext cx="348640" cy="343296"/>
            <a:chOff x="6895373" y="1502578"/>
            <a:chExt cx="348640" cy="343296"/>
          </a:xfrm>
        </p:grpSpPr>
        <p:sp>
          <p:nvSpPr>
            <p:cNvPr id="12265" name="Google Shape;12265;p7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77"/>
          <p:cNvGrpSpPr/>
          <p:nvPr/>
        </p:nvGrpSpPr>
        <p:grpSpPr>
          <a:xfrm>
            <a:off x="4147597" y="1505458"/>
            <a:ext cx="347904" cy="336992"/>
            <a:chOff x="4147597" y="1505458"/>
            <a:chExt cx="347904" cy="336992"/>
          </a:xfrm>
        </p:grpSpPr>
        <p:sp>
          <p:nvSpPr>
            <p:cNvPr id="12269" name="Google Shape;12269;p7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77"/>
          <p:cNvGrpSpPr/>
          <p:nvPr/>
        </p:nvGrpSpPr>
        <p:grpSpPr>
          <a:xfrm>
            <a:off x="2499405" y="1499890"/>
            <a:ext cx="347488" cy="348256"/>
            <a:chOff x="2499405" y="1499890"/>
            <a:chExt cx="347488" cy="348256"/>
          </a:xfrm>
        </p:grpSpPr>
        <p:sp>
          <p:nvSpPr>
            <p:cNvPr id="12277" name="Google Shape;12277;p7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2" name="Google Shape;12282;p77"/>
          <p:cNvGrpSpPr/>
          <p:nvPr/>
        </p:nvGrpSpPr>
        <p:grpSpPr>
          <a:xfrm>
            <a:off x="1956845" y="1500498"/>
            <a:ext cx="331520" cy="348032"/>
            <a:chOff x="1956845" y="1500498"/>
            <a:chExt cx="331520" cy="348032"/>
          </a:xfrm>
        </p:grpSpPr>
        <p:sp>
          <p:nvSpPr>
            <p:cNvPr id="12283" name="Google Shape;12283;p7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77"/>
          <p:cNvGrpSpPr/>
          <p:nvPr/>
        </p:nvGrpSpPr>
        <p:grpSpPr>
          <a:xfrm>
            <a:off x="6345613" y="1549874"/>
            <a:ext cx="348640" cy="250656"/>
            <a:chOff x="6345613" y="1549874"/>
            <a:chExt cx="348640" cy="250656"/>
          </a:xfrm>
        </p:grpSpPr>
        <p:sp>
          <p:nvSpPr>
            <p:cNvPr id="12296" name="Google Shape;12296;p7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77"/>
          <p:cNvGrpSpPr/>
          <p:nvPr/>
        </p:nvGrpSpPr>
        <p:grpSpPr>
          <a:xfrm>
            <a:off x="7444781" y="1507026"/>
            <a:ext cx="348640" cy="334272"/>
            <a:chOff x="7444781" y="1507026"/>
            <a:chExt cx="348640" cy="334272"/>
          </a:xfrm>
        </p:grpSpPr>
        <p:sp>
          <p:nvSpPr>
            <p:cNvPr id="12303" name="Google Shape;12303;p7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8" name="Google Shape;12308;p77"/>
          <p:cNvGrpSpPr/>
          <p:nvPr/>
        </p:nvGrpSpPr>
        <p:grpSpPr>
          <a:xfrm>
            <a:off x="7995341" y="1506738"/>
            <a:ext cx="347872" cy="334944"/>
            <a:chOff x="7995341" y="1506738"/>
            <a:chExt cx="347872" cy="334944"/>
          </a:xfrm>
        </p:grpSpPr>
        <p:sp>
          <p:nvSpPr>
            <p:cNvPr id="12309" name="Google Shape;12309;p7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77"/>
          <p:cNvGrpSpPr/>
          <p:nvPr/>
        </p:nvGrpSpPr>
        <p:grpSpPr>
          <a:xfrm>
            <a:off x="3048045" y="1522930"/>
            <a:ext cx="347872" cy="303904"/>
            <a:chOff x="3048045" y="1522930"/>
            <a:chExt cx="347872" cy="303904"/>
          </a:xfrm>
        </p:grpSpPr>
        <p:sp>
          <p:nvSpPr>
            <p:cNvPr id="12316" name="Google Shape;12316;p7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7" name="Google Shape;12317;p77"/>
            <p:cNvGrpSpPr/>
            <p:nvPr/>
          </p:nvGrpSpPr>
          <p:grpSpPr>
            <a:xfrm>
              <a:off x="3048045" y="1522930"/>
              <a:ext cx="347872" cy="303904"/>
              <a:chOff x="3048045" y="1522930"/>
              <a:chExt cx="347872" cy="303904"/>
            </a:xfrm>
          </p:grpSpPr>
          <p:sp>
            <p:nvSpPr>
              <p:cNvPr id="12318" name="Google Shape;12318;p7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0" name="Google Shape;12320;p77"/>
          <p:cNvGrpSpPr/>
          <p:nvPr/>
        </p:nvGrpSpPr>
        <p:grpSpPr>
          <a:xfrm>
            <a:off x="1133133" y="3351922"/>
            <a:ext cx="313984" cy="358560"/>
            <a:chOff x="1133133" y="3351922"/>
            <a:chExt cx="313984" cy="358560"/>
          </a:xfrm>
        </p:grpSpPr>
        <p:sp>
          <p:nvSpPr>
            <p:cNvPr id="12321" name="Google Shape;12321;p7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7" name="Google Shape;12337;p77"/>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77"/>
          <p:cNvGrpSpPr/>
          <p:nvPr/>
        </p:nvGrpSpPr>
        <p:grpSpPr>
          <a:xfrm>
            <a:off x="2795053" y="3352594"/>
            <a:ext cx="288448" cy="357120"/>
            <a:chOff x="2795053" y="3352594"/>
            <a:chExt cx="288448" cy="357120"/>
          </a:xfrm>
        </p:grpSpPr>
        <p:sp>
          <p:nvSpPr>
            <p:cNvPr id="12339" name="Google Shape;12339;p7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7"/>
          <p:cNvGrpSpPr/>
          <p:nvPr/>
        </p:nvGrpSpPr>
        <p:grpSpPr>
          <a:xfrm>
            <a:off x="2236525" y="3353202"/>
            <a:ext cx="304832" cy="356512"/>
            <a:chOff x="2236525" y="3353202"/>
            <a:chExt cx="304832" cy="356512"/>
          </a:xfrm>
        </p:grpSpPr>
        <p:sp>
          <p:nvSpPr>
            <p:cNvPr id="12349" name="Google Shape;12349;p7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77"/>
          <p:cNvGrpSpPr/>
          <p:nvPr/>
        </p:nvGrpSpPr>
        <p:grpSpPr>
          <a:xfrm>
            <a:off x="3910637" y="3352690"/>
            <a:ext cx="256800" cy="357024"/>
            <a:chOff x="3910637" y="3352690"/>
            <a:chExt cx="256800" cy="357024"/>
          </a:xfrm>
        </p:grpSpPr>
        <p:sp>
          <p:nvSpPr>
            <p:cNvPr id="12353" name="Google Shape;12353;p7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7"/>
          <p:cNvGrpSpPr/>
          <p:nvPr/>
        </p:nvGrpSpPr>
        <p:grpSpPr>
          <a:xfrm>
            <a:off x="6056429" y="3351922"/>
            <a:ext cx="360064" cy="360096"/>
            <a:chOff x="6056429" y="3351922"/>
            <a:chExt cx="360064" cy="360096"/>
          </a:xfrm>
        </p:grpSpPr>
        <p:sp>
          <p:nvSpPr>
            <p:cNvPr id="12357" name="Google Shape;12357;p7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7"/>
          <p:cNvGrpSpPr/>
          <p:nvPr/>
        </p:nvGrpSpPr>
        <p:grpSpPr>
          <a:xfrm>
            <a:off x="6608877" y="3353074"/>
            <a:ext cx="357408" cy="357408"/>
            <a:chOff x="6608877" y="3353074"/>
            <a:chExt cx="357408" cy="357408"/>
          </a:xfrm>
        </p:grpSpPr>
        <p:sp>
          <p:nvSpPr>
            <p:cNvPr id="12361" name="Google Shape;12361;p7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8" name="Google Shape;12368;p77"/>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9" name="Google Shape;12369;p77"/>
          <p:cNvGrpSpPr/>
          <p:nvPr/>
        </p:nvGrpSpPr>
        <p:grpSpPr>
          <a:xfrm>
            <a:off x="3316269" y="3352402"/>
            <a:ext cx="344832" cy="356544"/>
            <a:chOff x="3316269" y="3352402"/>
            <a:chExt cx="344832" cy="356544"/>
          </a:xfrm>
        </p:grpSpPr>
        <p:sp>
          <p:nvSpPr>
            <p:cNvPr id="12370" name="Google Shape;12370;p7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3" name="Google Shape;12373;p77"/>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4" name="Google Shape;12374;p77"/>
          <p:cNvGrpSpPr/>
          <p:nvPr/>
        </p:nvGrpSpPr>
        <p:grpSpPr>
          <a:xfrm>
            <a:off x="4959533" y="3370226"/>
            <a:ext cx="357408" cy="323488"/>
            <a:chOff x="4959533" y="3370226"/>
            <a:chExt cx="357408" cy="323488"/>
          </a:xfrm>
        </p:grpSpPr>
        <p:sp>
          <p:nvSpPr>
            <p:cNvPr id="12375" name="Google Shape;12375;p7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77"/>
          <p:cNvGrpSpPr/>
          <p:nvPr/>
        </p:nvGrpSpPr>
        <p:grpSpPr>
          <a:xfrm>
            <a:off x="7158637" y="3353074"/>
            <a:ext cx="357056" cy="357408"/>
            <a:chOff x="7158637" y="3353074"/>
            <a:chExt cx="357056" cy="357408"/>
          </a:xfrm>
        </p:grpSpPr>
        <p:sp>
          <p:nvSpPr>
            <p:cNvPr id="12378" name="Google Shape;12378;p7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77"/>
          <p:cNvGrpSpPr/>
          <p:nvPr/>
        </p:nvGrpSpPr>
        <p:grpSpPr>
          <a:xfrm>
            <a:off x="5508909" y="3371506"/>
            <a:ext cx="358560" cy="319552"/>
            <a:chOff x="5508909" y="3371506"/>
            <a:chExt cx="358560" cy="319552"/>
          </a:xfrm>
        </p:grpSpPr>
        <p:sp>
          <p:nvSpPr>
            <p:cNvPr id="12383" name="Google Shape;12383;p7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96"/>
        <p:cNvGrpSpPr/>
        <p:nvPr/>
      </p:nvGrpSpPr>
      <p:grpSpPr>
        <a:xfrm>
          <a:off x="0" y="0"/>
          <a:ext cx="0" cy="0"/>
          <a:chOff x="0" y="0"/>
          <a:chExt cx="0" cy="0"/>
        </a:xfrm>
      </p:grpSpPr>
      <p:sp>
        <p:nvSpPr>
          <p:cNvPr id="12397" name="Google Shape;12397;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398" name="Google Shape;12398;p78"/>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9" name="Google Shape;12399;p78"/>
          <p:cNvGrpSpPr/>
          <p:nvPr/>
        </p:nvGrpSpPr>
        <p:grpSpPr>
          <a:xfrm>
            <a:off x="3051327" y="3817152"/>
            <a:ext cx="346056" cy="345674"/>
            <a:chOff x="3303268" y="3817349"/>
            <a:chExt cx="346056" cy="345674"/>
          </a:xfrm>
        </p:grpSpPr>
        <p:sp>
          <p:nvSpPr>
            <p:cNvPr id="12400" name="Google Shape;12400;p7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78"/>
          <p:cNvGrpSpPr/>
          <p:nvPr/>
        </p:nvGrpSpPr>
        <p:grpSpPr>
          <a:xfrm>
            <a:off x="3500416" y="3817152"/>
            <a:ext cx="346056" cy="345674"/>
            <a:chOff x="3752358" y="3817349"/>
            <a:chExt cx="346056" cy="345674"/>
          </a:xfrm>
        </p:grpSpPr>
        <p:sp>
          <p:nvSpPr>
            <p:cNvPr id="12405" name="Google Shape;12405;p7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78"/>
          <p:cNvGrpSpPr/>
          <p:nvPr/>
        </p:nvGrpSpPr>
        <p:grpSpPr>
          <a:xfrm>
            <a:off x="4848066" y="3817152"/>
            <a:ext cx="346024" cy="345674"/>
            <a:chOff x="5100008" y="3817349"/>
            <a:chExt cx="346024" cy="345674"/>
          </a:xfrm>
        </p:grpSpPr>
        <p:sp>
          <p:nvSpPr>
            <p:cNvPr id="12410" name="Google Shape;12410;p7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78"/>
          <p:cNvGrpSpPr/>
          <p:nvPr/>
        </p:nvGrpSpPr>
        <p:grpSpPr>
          <a:xfrm>
            <a:off x="5746977" y="3817152"/>
            <a:ext cx="345674" cy="345674"/>
            <a:chOff x="5998919" y="3817349"/>
            <a:chExt cx="345674" cy="345674"/>
          </a:xfrm>
        </p:grpSpPr>
        <p:sp>
          <p:nvSpPr>
            <p:cNvPr id="12414" name="Google Shape;12414;p7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78"/>
          <p:cNvGrpSpPr/>
          <p:nvPr/>
        </p:nvGrpSpPr>
        <p:grpSpPr>
          <a:xfrm>
            <a:off x="3949506" y="3817152"/>
            <a:ext cx="346024" cy="345674"/>
            <a:chOff x="4201447" y="3817349"/>
            <a:chExt cx="346024" cy="345674"/>
          </a:xfrm>
        </p:grpSpPr>
        <p:sp>
          <p:nvSpPr>
            <p:cNvPr id="12418" name="Google Shape;12418;p7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78"/>
          <p:cNvGrpSpPr/>
          <p:nvPr/>
        </p:nvGrpSpPr>
        <p:grpSpPr>
          <a:xfrm>
            <a:off x="4398977" y="3817152"/>
            <a:ext cx="346024" cy="345674"/>
            <a:chOff x="4650919" y="3817349"/>
            <a:chExt cx="346024" cy="345674"/>
          </a:xfrm>
        </p:grpSpPr>
        <p:sp>
          <p:nvSpPr>
            <p:cNvPr id="12421" name="Google Shape;12421;p7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78"/>
          <p:cNvGrpSpPr/>
          <p:nvPr/>
        </p:nvGrpSpPr>
        <p:grpSpPr>
          <a:xfrm>
            <a:off x="5297920" y="3817152"/>
            <a:ext cx="345642" cy="345674"/>
            <a:chOff x="5549861" y="3817349"/>
            <a:chExt cx="345642" cy="345674"/>
          </a:xfrm>
        </p:grpSpPr>
        <p:sp>
          <p:nvSpPr>
            <p:cNvPr id="12425" name="Google Shape;12425;p7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8"/>
          <p:cNvGrpSpPr/>
          <p:nvPr/>
        </p:nvGrpSpPr>
        <p:grpSpPr>
          <a:xfrm>
            <a:off x="1306445" y="3397829"/>
            <a:ext cx="367255" cy="269855"/>
            <a:chOff x="1306445" y="3397829"/>
            <a:chExt cx="367255" cy="269855"/>
          </a:xfrm>
        </p:grpSpPr>
        <p:sp>
          <p:nvSpPr>
            <p:cNvPr id="12429" name="Google Shape;12429;p7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78"/>
          <p:cNvGrpSpPr/>
          <p:nvPr/>
        </p:nvGrpSpPr>
        <p:grpSpPr>
          <a:xfrm>
            <a:off x="1781317" y="3391400"/>
            <a:ext cx="367255" cy="282364"/>
            <a:chOff x="1781317" y="3391400"/>
            <a:chExt cx="367255" cy="282364"/>
          </a:xfrm>
        </p:grpSpPr>
        <p:sp>
          <p:nvSpPr>
            <p:cNvPr id="12436" name="Google Shape;12436;p7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78"/>
          <p:cNvGrpSpPr/>
          <p:nvPr/>
        </p:nvGrpSpPr>
        <p:grpSpPr>
          <a:xfrm>
            <a:off x="3678830" y="3370933"/>
            <a:ext cx="369164" cy="323297"/>
            <a:chOff x="3678830" y="3370933"/>
            <a:chExt cx="369164" cy="323297"/>
          </a:xfrm>
        </p:grpSpPr>
        <p:sp>
          <p:nvSpPr>
            <p:cNvPr id="12443" name="Google Shape;12443;p7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78"/>
          <p:cNvGrpSpPr/>
          <p:nvPr/>
        </p:nvGrpSpPr>
        <p:grpSpPr>
          <a:xfrm>
            <a:off x="859265" y="3348175"/>
            <a:ext cx="312316" cy="368400"/>
            <a:chOff x="859265" y="3348175"/>
            <a:chExt cx="312316" cy="368400"/>
          </a:xfrm>
        </p:grpSpPr>
        <p:sp>
          <p:nvSpPr>
            <p:cNvPr id="12455" name="Google Shape;12455;p7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0" name="Google Shape;12460;p78"/>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1" name="Google Shape;12461;p78"/>
          <p:cNvGrpSpPr/>
          <p:nvPr/>
        </p:nvGrpSpPr>
        <p:grpSpPr>
          <a:xfrm>
            <a:off x="2766374" y="3361013"/>
            <a:ext cx="330110" cy="308908"/>
            <a:chOff x="2766264" y="3394042"/>
            <a:chExt cx="294873" cy="275934"/>
          </a:xfrm>
        </p:grpSpPr>
        <p:sp>
          <p:nvSpPr>
            <p:cNvPr id="12462" name="Google Shape;12462;p7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78"/>
          <p:cNvGrpSpPr/>
          <p:nvPr/>
        </p:nvGrpSpPr>
        <p:grpSpPr>
          <a:xfrm>
            <a:off x="3214972" y="3359188"/>
            <a:ext cx="346406" cy="347552"/>
            <a:chOff x="3214972" y="3359188"/>
            <a:chExt cx="346406" cy="347552"/>
          </a:xfrm>
        </p:grpSpPr>
        <p:sp>
          <p:nvSpPr>
            <p:cNvPr id="12467" name="Google Shape;12467;p7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78"/>
          <p:cNvGrpSpPr/>
          <p:nvPr/>
        </p:nvGrpSpPr>
        <p:grpSpPr>
          <a:xfrm>
            <a:off x="4629306" y="3409193"/>
            <a:ext cx="367255" cy="244486"/>
            <a:chOff x="4629306" y="3409193"/>
            <a:chExt cx="367255" cy="244486"/>
          </a:xfrm>
        </p:grpSpPr>
        <p:sp>
          <p:nvSpPr>
            <p:cNvPr id="12482" name="Google Shape;12482;p7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78"/>
          <p:cNvGrpSpPr/>
          <p:nvPr/>
        </p:nvGrpSpPr>
        <p:grpSpPr>
          <a:xfrm>
            <a:off x="4193490" y="3350084"/>
            <a:ext cx="289939" cy="334661"/>
            <a:chOff x="4193490" y="3350084"/>
            <a:chExt cx="289939" cy="334661"/>
          </a:xfrm>
        </p:grpSpPr>
        <p:sp>
          <p:nvSpPr>
            <p:cNvPr id="12493" name="Google Shape;12493;p7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78"/>
          <p:cNvGrpSpPr/>
          <p:nvPr/>
        </p:nvGrpSpPr>
        <p:grpSpPr>
          <a:xfrm>
            <a:off x="6533281" y="3351230"/>
            <a:ext cx="357037" cy="357005"/>
            <a:chOff x="6533281" y="3351230"/>
            <a:chExt cx="357037" cy="357005"/>
          </a:xfrm>
        </p:grpSpPr>
        <p:sp>
          <p:nvSpPr>
            <p:cNvPr id="12504" name="Google Shape;12504;p7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78"/>
          <p:cNvGrpSpPr/>
          <p:nvPr/>
        </p:nvGrpSpPr>
        <p:grpSpPr>
          <a:xfrm>
            <a:off x="6058441" y="3351230"/>
            <a:ext cx="357387" cy="357005"/>
            <a:chOff x="6058441" y="3351230"/>
            <a:chExt cx="357387" cy="357005"/>
          </a:xfrm>
        </p:grpSpPr>
        <p:sp>
          <p:nvSpPr>
            <p:cNvPr id="12508" name="Google Shape;12508;p7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78"/>
          <p:cNvGrpSpPr/>
          <p:nvPr/>
        </p:nvGrpSpPr>
        <p:grpSpPr>
          <a:xfrm>
            <a:off x="7957483" y="3350848"/>
            <a:ext cx="357387" cy="357387"/>
            <a:chOff x="7957483" y="3350848"/>
            <a:chExt cx="357387" cy="357387"/>
          </a:xfrm>
        </p:grpSpPr>
        <p:sp>
          <p:nvSpPr>
            <p:cNvPr id="12511" name="Google Shape;12511;p7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78"/>
          <p:cNvGrpSpPr/>
          <p:nvPr/>
        </p:nvGrpSpPr>
        <p:grpSpPr>
          <a:xfrm>
            <a:off x="7007771" y="3351230"/>
            <a:ext cx="357387" cy="357005"/>
            <a:chOff x="7007771" y="3351230"/>
            <a:chExt cx="357387" cy="357005"/>
          </a:xfrm>
        </p:grpSpPr>
        <p:sp>
          <p:nvSpPr>
            <p:cNvPr id="12515" name="Google Shape;12515;p7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78"/>
          <p:cNvGrpSpPr/>
          <p:nvPr/>
        </p:nvGrpSpPr>
        <p:grpSpPr>
          <a:xfrm>
            <a:off x="5108729" y="3351230"/>
            <a:ext cx="357005" cy="357005"/>
            <a:chOff x="5108729" y="3351230"/>
            <a:chExt cx="357005" cy="357005"/>
          </a:xfrm>
        </p:grpSpPr>
        <p:sp>
          <p:nvSpPr>
            <p:cNvPr id="12521" name="Google Shape;12521;p7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78"/>
          <p:cNvGrpSpPr/>
          <p:nvPr/>
        </p:nvGrpSpPr>
        <p:grpSpPr>
          <a:xfrm>
            <a:off x="5583569" y="3351230"/>
            <a:ext cx="357419" cy="357005"/>
            <a:chOff x="5583569" y="3351230"/>
            <a:chExt cx="357419" cy="357005"/>
          </a:xfrm>
        </p:grpSpPr>
        <p:sp>
          <p:nvSpPr>
            <p:cNvPr id="12524" name="Google Shape;12524;p7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78"/>
          <p:cNvGrpSpPr/>
          <p:nvPr/>
        </p:nvGrpSpPr>
        <p:grpSpPr>
          <a:xfrm>
            <a:off x="7482229" y="3351230"/>
            <a:ext cx="357419" cy="357005"/>
            <a:chOff x="7482229" y="3351230"/>
            <a:chExt cx="357419" cy="357005"/>
          </a:xfrm>
        </p:grpSpPr>
        <p:sp>
          <p:nvSpPr>
            <p:cNvPr id="12527" name="Google Shape;12527;p7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78"/>
          <p:cNvGrpSpPr/>
          <p:nvPr/>
        </p:nvGrpSpPr>
        <p:grpSpPr>
          <a:xfrm>
            <a:off x="3764485" y="2890682"/>
            <a:ext cx="222874" cy="345737"/>
            <a:chOff x="3764485" y="2890682"/>
            <a:chExt cx="222874" cy="345737"/>
          </a:xfrm>
        </p:grpSpPr>
        <p:sp>
          <p:nvSpPr>
            <p:cNvPr id="12533" name="Google Shape;12533;p7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78"/>
          <p:cNvGrpSpPr/>
          <p:nvPr/>
        </p:nvGrpSpPr>
        <p:grpSpPr>
          <a:xfrm>
            <a:off x="2238616" y="2908131"/>
            <a:ext cx="422596" cy="310382"/>
            <a:chOff x="2278533" y="2937377"/>
            <a:chExt cx="346788" cy="254704"/>
          </a:xfrm>
        </p:grpSpPr>
        <p:sp>
          <p:nvSpPr>
            <p:cNvPr id="12537" name="Google Shape;12537;p7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9" name="Google Shape;12539;p78"/>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0" name="Google Shape;12540;p78"/>
          <p:cNvGrpSpPr/>
          <p:nvPr/>
        </p:nvGrpSpPr>
        <p:grpSpPr>
          <a:xfrm>
            <a:off x="1836637" y="2891510"/>
            <a:ext cx="286152" cy="346438"/>
            <a:chOff x="1836637" y="2891510"/>
            <a:chExt cx="286152" cy="346438"/>
          </a:xfrm>
        </p:grpSpPr>
        <p:sp>
          <p:nvSpPr>
            <p:cNvPr id="12541" name="Google Shape;12541;p7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78"/>
          <p:cNvGrpSpPr/>
          <p:nvPr/>
        </p:nvGrpSpPr>
        <p:grpSpPr>
          <a:xfrm>
            <a:off x="5585861" y="2905929"/>
            <a:ext cx="379764" cy="337684"/>
            <a:chOff x="5585861" y="2905929"/>
            <a:chExt cx="379764" cy="337684"/>
          </a:xfrm>
        </p:grpSpPr>
        <p:sp>
          <p:nvSpPr>
            <p:cNvPr id="12545" name="Google Shape;12545;p7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78"/>
          <p:cNvGrpSpPr/>
          <p:nvPr/>
        </p:nvGrpSpPr>
        <p:grpSpPr>
          <a:xfrm>
            <a:off x="1327676" y="2910480"/>
            <a:ext cx="347934" cy="310024"/>
            <a:chOff x="1327676" y="2910480"/>
            <a:chExt cx="347934" cy="310024"/>
          </a:xfrm>
        </p:grpSpPr>
        <p:sp>
          <p:nvSpPr>
            <p:cNvPr id="12550" name="Google Shape;12550;p7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5" name="Google Shape;12555;p78"/>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6" name="Google Shape;12556;p78"/>
          <p:cNvGrpSpPr/>
          <p:nvPr/>
        </p:nvGrpSpPr>
        <p:grpSpPr>
          <a:xfrm>
            <a:off x="2753401" y="2869564"/>
            <a:ext cx="382828" cy="358601"/>
            <a:chOff x="2753373" y="2902523"/>
            <a:chExt cx="347552" cy="325557"/>
          </a:xfrm>
        </p:grpSpPr>
        <p:sp>
          <p:nvSpPr>
            <p:cNvPr id="12557" name="Google Shape;12557;p7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78"/>
          <p:cNvGrpSpPr/>
          <p:nvPr/>
        </p:nvGrpSpPr>
        <p:grpSpPr>
          <a:xfrm>
            <a:off x="849016" y="2903255"/>
            <a:ext cx="356655" cy="335425"/>
            <a:chOff x="849016" y="2903255"/>
            <a:chExt cx="356655" cy="335425"/>
          </a:xfrm>
        </p:grpSpPr>
        <p:sp>
          <p:nvSpPr>
            <p:cNvPr id="12564" name="Google Shape;12564;p7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78"/>
          <p:cNvGrpSpPr/>
          <p:nvPr/>
        </p:nvGrpSpPr>
        <p:grpSpPr>
          <a:xfrm>
            <a:off x="4210933" y="2926777"/>
            <a:ext cx="280072" cy="275520"/>
            <a:chOff x="4210933" y="2926777"/>
            <a:chExt cx="280072" cy="275520"/>
          </a:xfrm>
        </p:grpSpPr>
        <p:sp>
          <p:nvSpPr>
            <p:cNvPr id="12576" name="Google Shape;12576;p7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78"/>
          <p:cNvGrpSpPr/>
          <p:nvPr/>
        </p:nvGrpSpPr>
        <p:grpSpPr>
          <a:xfrm>
            <a:off x="4667216" y="2915382"/>
            <a:ext cx="320273" cy="318395"/>
            <a:chOff x="4667216" y="2915382"/>
            <a:chExt cx="320273" cy="318395"/>
          </a:xfrm>
        </p:grpSpPr>
        <p:sp>
          <p:nvSpPr>
            <p:cNvPr id="12590" name="Google Shape;12590;p7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78"/>
          <p:cNvGrpSpPr/>
          <p:nvPr/>
        </p:nvGrpSpPr>
        <p:grpSpPr>
          <a:xfrm>
            <a:off x="5170480" y="2934639"/>
            <a:ext cx="261929" cy="280550"/>
            <a:chOff x="5170480" y="2934639"/>
            <a:chExt cx="261929" cy="280550"/>
          </a:xfrm>
        </p:grpSpPr>
        <p:sp>
          <p:nvSpPr>
            <p:cNvPr id="12595" name="Google Shape;12595;p7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78"/>
          <p:cNvGrpSpPr/>
          <p:nvPr/>
        </p:nvGrpSpPr>
        <p:grpSpPr>
          <a:xfrm>
            <a:off x="6069423" y="2891892"/>
            <a:ext cx="362321" cy="364231"/>
            <a:chOff x="6069423" y="2891892"/>
            <a:chExt cx="362321" cy="364231"/>
          </a:xfrm>
        </p:grpSpPr>
        <p:sp>
          <p:nvSpPr>
            <p:cNvPr id="12603" name="Google Shape;12603;p7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78"/>
          <p:cNvGrpSpPr/>
          <p:nvPr/>
        </p:nvGrpSpPr>
        <p:grpSpPr>
          <a:xfrm>
            <a:off x="6571955" y="2919170"/>
            <a:ext cx="308878" cy="311170"/>
            <a:chOff x="6571955" y="2919170"/>
            <a:chExt cx="308878" cy="311170"/>
          </a:xfrm>
        </p:grpSpPr>
        <p:sp>
          <p:nvSpPr>
            <p:cNvPr id="12610" name="Google Shape;12610;p7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78"/>
          <p:cNvGrpSpPr/>
          <p:nvPr/>
        </p:nvGrpSpPr>
        <p:grpSpPr>
          <a:xfrm>
            <a:off x="7500054" y="2934735"/>
            <a:ext cx="350576" cy="280454"/>
            <a:chOff x="7500054" y="2934735"/>
            <a:chExt cx="350576" cy="280454"/>
          </a:xfrm>
        </p:grpSpPr>
        <p:sp>
          <p:nvSpPr>
            <p:cNvPr id="12621" name="Google Shape;12621;p7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78"/>
          <p:cNvGrpSpPr/>
          <p:nvPr/>
        </p:nvGrpSpPr>
        <p:grpSpPr>
          <a:xfrm>
            <a:off x="7024430" y="2874662"/>
            <a:ext cx="332012" cy="355454"/>
            <a:chOff x="7055134" y="2919170"/>
            <a:chExt cx="290321" cy="310820"/>
          </a:xfrm>
        </p:grpSpPr>
        <p:sp>
          <p:nvSpPr>
            <p:cNvPr id="12630" name="Google Shape;12630;p7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78"/>
          <p:cNvGrpSpPr/>
          <p:nvPr/>
        </p:nvGrpSpPr>
        <p:grpSpPr>
          <a:xfrm>
            <a:off x="7985143" y="2900613"/>
            <a:ext cx="330109" cy="347552"/>
            <a:chOff x="7985143" y="2900613"/>
            <a:chExt cx="330109" cy="347552"/>
          </a:xfrm>
        </p:grpSpPr>
        <p:sp>
          <p:nvSpPr>
            <p:cNvPr id="12645" name="Google Shape;12645;p7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78"/>
          <p:cNvGrpSpPr/>
          <p:nvPr/>
        </p:nvGrpSpPr>
        <p:grpSpPr>
          <a:xfrm>
            <a:off x="7990840" y="2435226"/>
            <a:ext cx="354363" cy="353631"/>
            <a:chOff x="7990840" y="2435226"/>
            <a:chExt cx="354363" cy="353631"/>
          </a:xfrm>
        </p:grpSpPr>
        <p:sp>
          <p:nvSpPr>
            <p:cNvPr id="12654" name="Google Shape;12654;p7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78"/>
          <p:cNvGrpSpPr/>
          <p:nvPr/>
        </p:nvGrpSpPr>
        <p:grpSpPr>
          <a:xfrm>
            <a:off x="1817317" y="2480330"/>
            <a:ext cx="350958" cy="263043"/>
            <a:chOff x="1817317" y="2480330"/>
            <a:chExt cx="350958" cy="263043"/>
          </a:xfrm>
        </p:grpSpPr>
        <p:sp>
          <p:nvSpPr>
            <p:cNvPr id="12658" name="Google Shape;12658;p7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78"/>
          <p:cNvGrpSpPr/>
          <p:nvPr/>
        </p:nvGrpSpPr>
        <p:grpSpPr>
          <a:xfrm>
            <a:off x="1341727" y="2483349"/>
            <a:ext cx="419913" cy="308109"/>
            <a:chOff x="1341727" y="2483349"/>
            <a:chExt cx="419913" cy="308109"/>
          </a:xfrm>
        </p:grpSpPr>
        <p:sp>
          <p:nvSpPr>
            <p:cNvPr id="12664" name="Google Shape;12664;p7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78"/>
          <p:cNvGrpSpPr/>
          <p:nvPr/>
        </p:nvGrpSpPr>
        <p:grpSpPr>
          <a:xfrm>
            <a:off x="854332" y="2447736"/>
            <a:ext cx="376358" cy="330109"/>
            <a:chOff x="854332" y="2447736"/>
            <a:chExt cx="376358" cy="330109"/>
          </a:xfrm>
        </p:grpSpPr>
        <p:sp>
          <p:nvSpPr>
            <p:cNvPr id="12668" name="Google Shape;12668;p7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78"/>
          <p:cNvGrpSpPr/>
          <p:nvPr/>
        </p:nvGrpSpPr>
        <p:grpSpPr>
          <a:xfrm>
            <a:off x="4206763" y="2450951"/>
            <a:ext cx="322151" cy="322374"/>
            <a:chOff x="4206763" y="2450951"/>
            <a:chExt cx="322151" cy="322374"/>
          </a:xfrm>
        </p:grpSpPr>
        <p:sp>
          <p:nvSpPr>
            <p:cNvPr id="12677" name="Google Shape;12677;p7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78"/>
          <p:cNvGrpSpPr/>
          <p:nvPr/>
        </p:nvGrpSpPr>
        <p:grpSpPr>
          <a:xfrm>
            <a:off x="7528096" y="2450059"/>
            <a:ext cx="327976" cy="324316"/>
            <a:chOff x="7528096" y="2450059"/>
            <a:chExt cx="327976" cy="324316"/>
          </a:xfrm>
        </p:grpSpPr>
        <p:sp>
          <p:nvSpPr>
            <p:cNvPr id="12680" name="Google Shape;12680;p7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78"/>
          <p:cNvGrpSpPr/>
          <p:nvPr/>
        </p:nvGrpSpPr>
        <p:grpSpPr>
          <a:xfrm>
            <a:off x="7077129" y="2512542"/>
            <a:ext cx="282364" cy="198619"/>
            <a:chOff x="7077129" y="2512542"/>
            <a:chExt cx="282364" cy="198619"/>
          </a:xfrm>
        </p:grpSpPr>
        <p:sp>
          <p:nvSpPr>
            <p:cNvPr id="12686" name="Google Shape;12686;p7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78"/>
          <p:cNvGrpSpPr/>
          <p:nvPr/>
        </p:nvGrpSpPr>
        <p:grpSpPr>
          <a:xfrm>
            <a:off x="3725461" y="2444712"/>
            <a:ext cx="334279" cy="334661"/>
            <a:chOff x="3725461" y="2444712"/>
            <a:chExt cx="334279" cy="334661"/>
          </a:xfrm>
        </p:grpSpPr>
        <p:sp>
          <p:nvSpPr>
            <p:cNvPr id="12693" name="Google Shape;12693;p7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78"/>
          <p:cNvGrpSpPr/>
          <p:nvPr/>
        </p:nvGrpSpPr>
        <p:grpSpPr>
          <a:xfrm>
            <a:off x="6577238" y="2457221"/>
            <a:ext cx="332019" cy="310788"/>
            <a:chOff x="6577238" y="2457221"/>
            <a:chExt cx="332019" cy="310788"/>
          </a:xfrm>
        </p:grpSpPr>
        <p:sp>
          <p:nvSpPr>
            <p:cNvPr id="12701" name="Google Shape;12701;p7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78"/>
          <p:cNvGrpSpPr/>
          <p:nvPr/>
        </p:nvGrpSpPr>
        <p:grpSpPr>
          <a:xfrm>
            <a:off x="2818561" y="2439778"/>
            <a:ext cx="247892" cy="346024"/>
            <a:chOff x="2818561" y="2439778"/>
            <a:chExt cx="247892" cy="346024"/>
          </a:xfrm>
        </p:grpSpPr>
        <p:sp>
          <p:nvSpPr>
            <p:cNvPr id="12708" name="Google Shape;12708;p7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8"/>
          <p:cNvGrpSpPr/>
          <p:nvPr/>
        </p:nvGrpSpPr>
        <p:grpSpPr>
          <a:xfrm>
            <a:off x="3207778" y="2474632"/>
            <a:ext cx="419933" cy="275170"/>
            <a:chOff x="3207778" y="2474632"/>
            <a:chExt cx="419933" cy="275170"/>
          </a:xfrm>
        </p:grpSpPr>
        <p:sp>
          <p:nvSpPr>
            <p:cNvPr id="12721" name="Google Shape;12721;p7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78"/>
          <p:cNvGrpSpPr/>
          <p:nvPr/>
        </p:nvGrpSpPr>
        <p:grpSpPr>
          <a:xfrm>
            <a:off x="6099375" y="2456075"/>
            <a:ext cx="337684" cy="314194"/>
            <a:chOff x="6099375" y="2456075"/>
            <a:chExt cx="337684" cy="314194"/>
          </a:xfrm>
        </p:grpSpPr>
        <p:sp>
          <p:nvSpPr>
            <p:cNvPr id="12736" name="Google Shape;12736;p7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78"/>
          <p:cNvGrpSpPr/>
          <p:nvPr/>
        </p:nvGrpSpPr>
        <p:grpSpPr>
          <a:xfrm>
            <a:off x="2312623" y="2468584"/>
            <a:ext cx="312698" cy="286534"/>
            <a:chOff x="2312623" y="2468584"/>
            <a:chExt cx="312698" cy="286534"/>
          </a:xfrm>
        </p:grpSpPr>
        <p:sp>
          <p:nvSpPr>
            <p:cNvPr id="12739" name="Google Shape;12739;p7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78"/>
          <p:cNvGrpSpPr/>
          <p:nvPr/>
        </p:nvGrpSpPr>
        <p:grpSpPr>
          <a:xfrm>
            <a:off x="5618805" y="2440924"/>
            <a:ext cx="345292" cy="342618"/>
            <a:chOff x="5618805" y="2440924"/>
            <a:chExt cx="345292" cy="342618"/>
          </a:xfrm>
        </p:grpSpPr>
        <p:sp>
          <p:nvSpPr>
            <p:cNvPr id="12743" name="Google Shape;12743;p7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78"/>
          <p:cNvGrpSpPr/>
          <p:nvPr/>
        </p:nvGrpSpPr>
        <p:grpSpPr>
          <a:xfrm>
            <a:off x="4653179" y="2446590"/>
            <a:ext cx="377886" cy="331255"/>
            <a:chOff x="4653179" y="2446590"/>
            <a:chExt cx="377886" cy="331255"/>
          </a:xfrm>
        </p:grpSpPr>
        <p:sp>
          <p:nvSpPr>
            <p:cNvPr id="12749" name="Google Shape;12749;p7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78"/>
          <p:cNvGrpSpPr/>
          <p:nvPr/>
        </p:nvGrpSpPr>
        <p:grpSpPr>
          <a:xfrm>
            <a:off x="5184517" y="2459481"/>
            <a:ext cx="252062" cy="305122"/>
            <a:chOff x="5184517" y="2459481"/>
            <a:chExt cx="252062" cy="305122"/>
          </a:xfrm>
        </p:grpSpPr>
        <p:sp>
          <p:nvSpPr>
            <p:cNvPr id="12754" name="Google Shape;12754;p7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0" name="Google Shape;12760;p78"/>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1" name="Google Shape;12761;p78"/>
          <p:cNvGrpSpPr/>
          <p:nvPr/>
        </p:nvGrpSpPr>
        <p:grpSpPr>
          <a:xfrm>
            <a:off x="6155459" y="1969108"/>
            <a:ext cx="249770" cy="363849"/>
            <a:chOff x="6155459" y="1969108"/>
            <a:chExt cx="249770" cy="363849"/>
          </a:xfrm>
        </p:grpSpPr>
        <p:sp>
          <p:nvSpPr>
            <p:cNvPr id="12762" name="Google Shape;12762;p7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78"/>
          <p:cNvGrpSpPr/>
          <p:nvPr/>
        </p:nvGrpSpPr>
        <p:grpSpPr>
          <a:xfrm>
            <a:off x="2280029" y="1970604"/>
            <a:ext cx="353631" cy="354395"/>
            <a:chOff x="2280029" y="1970604"/>
            <a:chExt cx="353631" cy="354395"/>
          </a:xfrm>
        </p:grpSpPr>
        <p:sp>
          <p:nvSpPr>
            <p:cNvPr id="12772" name="Google Shape;12772;p7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78"/>
          <p:cNvGrpSpPr/>
          <p:nvPr/>
        </p:nvGrpSpPr>
        <p:grpSpPr>
          <a:xfrm>
            <a:off x="8065100" y="2000174"/>
            <a:ext cx="255086" cy="301685"/>
            <a:chOff x="8065100" y="2000174"/>
            <a:chExt cx="255086" cy="301685"/>
          </a:xfrm>
        </p:grpSpPr>
        <p:sp>
          <p:nvSpPr>
            <p:cNvPr id="12777" name="Google Shape;12777;p7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8"/>
          <p:cNvGrpSpPr/>
          <p:nvPr/>
        </p:nvGrpSpPr>
        <p:grpSpPr>
          <a:xfrm>
            <a:off x="6633705" y="1969108"/>
            <a:ext cx="249420" cy="363849"/>
            <a:chOff x="6633705" y="1969108"/>
            <a:chExt cx="249420" cy="363849"/>
          </a:xfrm>
        </p:grpSpPr>
        <p:sp>
          <p:nvSpPr>
            <p:cNvPr id="12782" name="Google Shape;12782;p7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78"/>
          <p:cNvGrpSpPr/>
          <p:nvPr/>
        </p:nvGrpSpPr>
        <p:grpSpPr>
          <a:xfrm>
            <a:off x="5211031" y="1969108"/>
            <a:ext cx="226661" cy="363467"/>
            <a:chOff x="5211031" y="1969108"/>
            <a:chExt cx="226661" cy="363467"/>
          </a:xfrm>
        </p:grpSpPr>
        <p:sp>
          <p:nvSpPr>
            <p:cNvPr id="12791" name="Google Shape;12791;p7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8"/>
          <p:cNvGrpSpPr/>
          <p:nvPr/>
        </p:nvGrpSpPr>
        <p:grpSpPr>
          <a:xfrm>
            <a:off x="3712952" y="1970604"/>
            <a:ext cx="354363" cy="354395"/>
            <a:chOff x="3712952" y="1970604"/>
            <a:chExt cx="354363" cy="354395"/>
          </a:xfrm>
        </p:grpSpPr>
        <p:sp>
          <p:nvSpPr>
            <p:cNvPr id="12794" name="Google Shape;12794;p7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78"/>
          <p:cNvGrpSpPr/>
          <p:nvPr/>
        </p:nvGrpSpPr>
        <p:grpSpPr>
          <a:xfrm>
            <a:off x="3235438" y="1970604"/>
            <a:ext cx="354363" cy="354745"/>
            <a:chOff x="3235438" y="1970604"/>
            <a:chExt cx="354363" cy="354745"/>
          </a:xfrm>
        </p:grpSpPr>
        <p:sp>
          <p:nvSpPr>
            <p:cNvPr id="12804" name="Google Shape;12804;p7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78"/>
          <p:cNvGrpSpPr/>
          <p:nvPr/>
        </p:nvGrpSpPr>
        <p:grpSpPr>
          <a:xfrm>
            <a:off x="1329585" y="1989925"/>
            <a:ext cx="341472" cy="335074"/>
            <a:chOff x="1329585" y="1989925"/>
            <a:chExt cx="341472" cy="335074"/>
          </a:xfrm>
        </p:grpSpPr>
        <p:sp>
          <p:nvSpPr>
            <p:cNvPr id="12818" name="Google Shape;12818;p7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78"/>
          <p:cNvGrpSpPr/>
          <p:nvPr/>
        </p:nvGrpSpPr>
        <p:grpSpPr>
          <a:xfrm>
            <a:off x="5591871" y="1989906"/>
            <a:ext cx="416649" cy="325597"/>
            <a:chOff x="5626763" y="2013829"/>
            <a:chExt cx="351722" cy="274788"/>
          </a:xfrm>
        </p:grpSpPr>
        <p:sp>
          <p:nvSpPr>
            <p:cNvPr id="12822" name="Google Shape;12822;p7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78"/>
          <p:cNvGrpSpPr/>
          <p:nvPr/>
        </p:nvGrpSpPr>
        <p:grpSpPr>
          <a:xfrm>
            <a:off x="7576605" y="1983877"/>
            <a:ext cx="276698" cy="333133"/>
            <a:chOff x="7576605" y="1983877"/>
            <a:chExt cx="276698" cy="333133"/>
          </a:xfrm>
        </p:grpSpPr>
        <p:sp>
          <p:nvSpPr>
            <p:cNvPr id="12833" name="Google Shape;12833;p7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78"/>
          <p:cNvGrpSpPr/>
          <p:nvPr/>
        </p:nvGrpSpPr>
        <p:grpSpPr>
          <a:xfrm>
            <a:off x="853568" y="1975538"/>
            <a:ext cx="337334" cy="353599"/>
            <a:chOff x="853568" y="1975538"/>
            <a:chExt cx="337334" cy="353599"/>
          </a:xfrm>
        </p:grpSpPr>
        <p:sp>
          <p:nvSpPr>
            <p:cNvPr id="12836" name="Google Shape;12836;p7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0" name="Google Shape;12840;p78"/>
          <p:cNvGrpSpPr/>
          <p:nvPr/>
        </p:nvGrpSpPr>
        <p:grpSpPr>
          <a:xfrm>
            <a:off x="2770052" y="2009628"/>
            <a:ext cx="327085" cy="277080"/>
            <a:chOff x="2770052" y="2009628"/>
            <a:chExt cx="327085" cy="277080"/>
          </a:xfrm>
        </p:grpSpPr>
        <p:sp>
          <p:nvSpPr>
            <p:cNvPr id="12841" name="Google Shape;12841;p7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3" name="Google Shape;12843;p78"/>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4" name="Google Shape;12844;p78"/>
          <p:cNvGrpSpPr/>
          <p:nvPr/>
        </p:nvGrpSpPr>
        <p:grpSpPr>
          <a:xfrm>
            <a:off x="4195399" y="1970604"/>
            <a:ext cx="344878" cy="343573"/>
            <a:chOff x="4195399" y="1970604"/>
            <a:chExt cx="344878" cy="343573"/>
          </a:xfrm>
        </p:grpSpPr>
        <p:sp>
          <p:nvSpPr>
            <p:cNvPr id="12845" name="Google Shape;12845;p7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78"/>
          <p:cNvGrpSpPr/>
          <p:nvPr/>
        </p:nvGrpSpPr>
        <p:grpSpPr>
          <a:xfrm>
            <a:off x="4674791" y="1977447"/>
            <a:ext cx="344528" cy="344114"/>
            <a:chOff x="4674791" y="1977447"/>
            <a:chExt cx="344528" cy="344114"/>
          </a:xfrm>
        </p:grpSpPr>
        <p:sp>
          <p:nvSpPr>
            <p:cNvPr id="12850" name="Google Shape;12850;p7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78"/>
          <p:cNvGrpSpPr/>
          <p:nvPr/>
        </p:nvGrpSpPr>
        <p:grpSpPr>
          <a:xfrm>
            <a:off x="6083810" y="1547297"/>
            <a:ext cx="382819" cy="310788"/>
            <a:chOff x="6083810" y="1547297"/>
            <a:chExt cx="382819" cy="310788"/>
          </a:xfrm>
        </p:grpSpPr>
        <p:sp>
          <p:nvSpPr>
            <p:cNvPr id="12877" name="Google Shape;12877;p7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78"/>
          <p:cNvGrpSpPr/>
          <p:nvPr/>
        </p:nvGrpSpPr>
        <p:grpSpPr>
          <a:xfrm>
            <a:off x="6558300" y="1538193"/>
            <a:ext cx="382788" cy="328613"/>
            <a:chOff x="6558300" y="1538193"/>
            <a:chExt cx="382788" cy="328613"/>
          </a:xfrm>
        </p:grpSpPr>
        <p:sp>
          <p:nvSpPr>
            <p:cNvPr id="12896" name="Google Shape;12896;p7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78"/>
          <p:cNvGrpSpPr/>
          <p:nvPr/>
        </p:nvGrpSpPr>
        <p:grpSpPr>
          <a:xfrm>
            <a:off x="5194002" y="1511297"/>
            <a:ext cx="259605" cy="346024"/>
            <a:chOff x="5194002" y="1511297"/>
            <a:chExt cx="259605" cy="346024"/>
          </a:xfrm>
        </p:grpSpPr>
        <p:sp>
          <p:nvSpPr>
            <p:cNvPr id="12899" name="Google Shape;12899;p7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8"/>
          <p:cNvGrpSpPr/>
          <p:nvPr/>
        </p:nvGrpSpPr>
        <p:grpSpPr>
          <a:xfrm>
            <a:off x="1394741" y="1512061"/>
            <a:ext cx="252444" cy="351722"/>
            <a:chOff x="1394741" y="1512061"/>
            <a:chExt cx="252444" cy="351722"/>
          </a:xfrm>
        </p:grpSpPr>
        <p:sp>
          <p:nvSpPr>
            <p:cNvPr id="12904" name="Google Shape;12904;p7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78"/>
          <p:cNvGrpSpPr/>
          <p:nvPr/>
        </p:nvGrpSpPr>
        <p:grpSpPr>
          <a:xfrm>
            <a:off x="855096" y="1504485"/>
            <a:ext cx="380910" cy="339594"/>
            <a:chOff x="855096" y="1504485"/>
            <a:chExt cx="380910" cy="339594"/>
          </a:xfrm>
        </p:grpSpPr>
        <p:sp>
          <p:nvSpPr>
            <p:cNvPr id="12922" name="Google Shape;12922;p7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7" name="Google Shape;12927;p78"/>
          <p:cNvGrpSpPr/>
          <p:nvPr/>
        </p:nvGrpSpPr>
        <p:grpSpPr>
          <a:xfrm>
            <a:off x="1819576" y="1511679"/>
            <a:ext cx="352103" cy="352103"/>
            <a:chOff x="1819576" y="1511679"/>
            <a:chExt cx="352103" cy="352103"/>
          </a:xfrm>
        </p:grpSpPr>
        <p:sp>
          <p:nvSpPr>
            <p:cNvPr id="12928" name="Google Shape;12928;p7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78"/>
          <p:cNvGrpSpPr/>
          <p:nvPr/>
        </p:nvGrpSpPr>
        <p:grpSpPr>
          <a:xfrm>
            <a:off x="5621097" y="1500761"/>
            <a:ext cx="371424" cy="355446"/>
            <a:chOff x="5621097" y="1500761"/>
            <a:chExt cx="371424" cy="355446"/>
          </a:xfrm>
        </p:grpSpPr>
        <p:sp>
          <p:nvSpPr>
            <p:cNvPr id="12933" name="Google Shape;12933;p7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78"/>
          <p:cNvGrpSpPr/>
          <p:nvPr/>
        </p:nvGrpSpPr>
        <p:grpSpPr>
          <a:xfrm>
            <a:off x="4670239" y="1541599"/>
            <a:ext cx="359679" cy="321833"/>
            <a:chOff x="4670239" y="1541599"/>
            <a:chExt cx="359679" cy="321833"/>
          </a:xfrm>
        </p:grpSpPr>
        <p:sp>
          <p:nvSpPr>
            <p:cNvPr id="12936" name="Google Shape;12936;p7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78"/>
          <p:cNvGrpSpPr/>
          <p:nvPr/>
        </p:nvGrpSpPr>
        <p:grpSpPr>
          <a:xfrm>
            <a:off x="4212429" y="1502385"/>
            <a:ext cx="321037" cy="353822"/>
            <a:chOff x="4212429" y="1502385"/>
            <a:chExt cx="321037" cy="353822"/>
          </a:xfrm>
        </p:grpSpPr>
        <p:sp>
          <p:nvSpPr>
            <p:cNvPr id="12942" name="Google Shape;12942;p7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78"/>
          <p:cNvGrpSpPr/>
          <p:nvPr/>
        </p:nvGrpSpPr>
        <p:grpSpPr>
          <a:xfrm>
            <a:off x="2302788" y="1505981"/>
            <a:ext cx="336188" cy="335425"/>
            <a:chOff x="2302788" y="1505981"/>
            <a:chExt cx="336188" cy="335425"/>
          </a:xfrm>
        </p:grpSpPr>
        <p:sp>
          <p:nvSpPr>
            <p:cNvPr id="12947" name="Google Shape;12947;p7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78"/>
          <p:cNvGrpSpPr/>
          <p:nvPr/>
        </p:nvGrpSpPr>
        <p:grpSpPr>
          <a:xfrm>
            <a:off x="2780301" y="1521896"/>
            <a:ext cx="333133" cy="321037"/>
            <a:chOff x="2780301" y="1521896"/>
            <a:chExt cx="333133" cy="321037"/>
          </a:xfrm>
        </p:grpSpPr>
        <p:sp>
          <p:nvSpPr>
            <p:cNvPr id="12965" name="Google Shape;12965;p7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78"/>
          <p:cNvGrpSpPr/>
          <p:nvPr/>
        </p:nvGrpSpPr>
        <p:grpSpPr>
          <a:xfrm>
            <a:off x="3316159" y="1515085"/>
            <a:ext cx="211892" cy="339594"/>
            <a:chOff x="3316159" y="1515085"/>
            <a:chExt cx="211892" cy="339594"/>
          </a:xfrm>
        </p:grpSpPr>
        <p:sp>
          <p:nvSpPr>
            <p:cNvPr id="12986" name="Google Shape;12986;p7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9" name="Google Shape;12989;p78"/>
            <p:cNvGrpSpPr/>
            <p:nvPr/>
          </p:nvGrpSpPr>
          <p:grpSpPr>
            <a:xfrm>
              <a:off x="3316159" y="1515085"/>
              <a:ext cx="211892" cy="339594"/>
              <a:chOff x="3316159" y="1515085"/>
              <a:chExt cx="211892" cy="339594"/>
            </a:xfrm>
          </p:grpSpPr>
          <p:sp>
            <p:nvSpPr>
              <p:cNvPr id="12990" name="Google Shape;12990;p7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96" name="Google Shape;12996;p78"/>
          <p:cNvGrpSpPr/>
          <p:nvPr/>
        </p:nvGrpSpPr>
        <p:grpSpPr>
          <a:xfrm>
            <a:off x="3716358" y="1544655"/>
            <a:ext cx="361971" cy="314958"/>
            <a:chOff x="3716358" y="1544655"/>
            <a:chExt cx="361971" cy="314958"/>
          </a:xfrm>
        </p:grpSpPr>
        <p:sp>
          <p:nvSpPr>
            <p:cNvPr id="12997" name="Google Shape;12997;p7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78"/>
            <p:cNvGrpSpPr/>
            <p:nvPr/>
          </p:nvGrpSpPr>
          <p:grpSpPr>
            <a:xfrm>
              <a:off x="3716358" y="1544655"/>
              <a:ext cx="361971" cy="314958"/>
              <a:chOff x="3716358" y="1544655"/>
              <a:chExt cx="361971" cy="314958"/>
            </a:xfrm>
          </p:grpSpPr>
          <p:sp>
            <p:nvSpPr>
              <p:cNvPr id="13003" name="Google Shape;13003;p7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08" name="Google Shape;13008;p78"/>
          <p:cNvGrpSpPr/>
          <p:nvPr/>
        </p:nvGrpSpPr>
        <p:grpSpPr>
          <a:xfrm>
            <a:off x="7011924" y="1557552"/>
            <a:ext cx="499533" cy="305136"/>
            <a:chOff x="7009649" y="1541981"/>
            <a:chExt cx="524940" cy="320655"/>
          </a:xfrm>
        </p:grpSpPr>
        <p:sp>
          <p:nvSpPr>
            <p:cNvPr id="13009" name="Google Shape;13009;p7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8"/>
          <p:cNvGrpSpPr/>
          <p:nvPr/>
        </p:nvGrpSpPr>
        <p:grpSpPr>
          <a:xfrm>
            <a:off x="8034034" y="1518109"/>
            <a:ext cx="282746" cy="340358"/>
            <a:chOff x="8034034" y="1518109"/>
            <a:chExt cx="282746" cy="340358"/>
          </a:xfrm>
        </p:grpSpPr>
        <p:sp>
          <p:nvSpPr>
            <p:cNvPr id="13018" name="Google Shape;13018;p7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78"/>
          <p:cNvGrpSpPr/>
          <p:nvPr/>
        </p:nvGrpSpPr>
        <p:grpSpPr>
          <a:xfrm>
            <a:off x="7582302" y="1499934"/>
            <a:ext cx="369133" cy="360411"/>
            <a:chOff x="7582302" y="1499934"/>
            <a:chExt cx="369133" cy="360411"/>
          </a:xfrm>
        </p:grpSpPr>
        <p:sp>
          <p:nvSpPr>
            <p:cNvPr id="13023" name="Google Shape;13023;p7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78"/>
          <p:cNvGrpSpPr/>
          <p:nvPr/>
        </p:nvGrpSpPr>
        <p:grpSpPr>
          <a:xfrm>
            <a:off x="6196089" y="3817152"/>
            <a:ext cx="346056" cy="345674"/>
            <a:chOff x="2238181" y="4120624"/>
            <a:chExt cx="346056" cy="345674"/>
          </a:xfrm>
        </p:grpSpPr>
        <p:grpSp>
          <p:nvGrpSpPr>
            <p:cNvPr id="13029" name="Google Shape;13029;p78"/>
            <p:cNvGrpSpPr/>
            <p:nvPr/>
          </p:nvGrpSpPr>
          <p:grpSpPr>
            <a:xfrm>
              <a:off x="2309155" y="4177413"/>
              <a:ext cx="203862" cy="231903"/>
              <a:chOff x="1512725" y="258500"/>
              <a:chExt cx="4570900" cy="5199625"/>
            </a:xfrm>
          </p:grpSpPr>
          <p:sp>
            <p:nvSpPr>
              <p:cNvPr id="13030" name="Google Shape;13030;p7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2" name="Google Shape;13032;p7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4"/>
        <p:cNvGrpSpPr/>
        <p:nvPr/>
      </p:nvGrpSpPr>
      <p:grpSpPr>
        <a:xfrm>
          <a:off x="0" y="0"/>
          <a:ext cx="0" cy="0"/>
          <a:chOff x="0" y="0"/>
          <a:chExt cx="0" cy="0"/>
        </a:xfrm>
      </p:grpSpPr>
      <p:sp>
        <p:nvSpPr>
          <p:cNvPr id="255" name="Google Shape;255;p38"/>
          <p:cNvSpPr txBox="1">
            <a:spLocks noGrp="1"/>
          </p:cNvSpPr>
          <p:nvPr>
            <p:ph type="ctrTitle"/>
          </p:nvPr>
        </p:nvSpPr>
        <p:spPr>
          <a:xfrm flipH="1">
            <a:off x="2616660" y="1458725"/>
            <a:ext cx="27558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rgbClr val="F3F3F3"/>
                </a:solidFill>
              </a:rPr>
              <a:t>Csapat </a:t>
            </a:r>
            <a:r>
              <a:rPr lang="hu-HU" dirty="0" err="1">
                <a:solidFill>
                  <a:srgbClr val="F3F3F3"/>
                </a:solidFill>
              </a:rPr>
              <a:t>felépítes</a:t>
            </a:r>
            <a:endParaRPr dirty="0">
              <a:solidFill>
                <a:srgbClr val="F3F3F3"/>
              </a:solidFill>
            </a:endParaRPr>
          </a:p>
        </p:txBody>
      </p:sp>
      <p:sp>
        <p:nvSpPr>
          <p:cNvPr id="256" name="Google Shape;256;p38"/>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3F3F3"/>
                </a:solidFill>
              </a:rPr>
              <a:t>02</a:t>
            </a:r>
            <a:endParaRPr dirty="0">
              <a:solidFill>
                <a:srgbClr val="F3F3F3"/>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50"/>
          <p:cNvSpPr/>
          <p:nvPr/>
        </p:nvSpPr>
        <p:spPr>
          <a:xfrm>
            <a:off x="3908100" y="-5647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0"/>
          <p:cNvSpPr/>
          <p:nvPr/>
        </p:nvSpPr>
        <p:spPr>
          <a:xfrm>
            <a:off x="6197750" y="387322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0"/>
          <p:cNvSpPr/>
          <p:nvPr/>
        </p:nvSpPr>
        <p:spPr>
          <a:xfrm>
            <a:off x="1582900" y="387322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5" name="Google Shape;585;p50"/>
          <p:cNvPicPr preferRelativeResize="0"/>
          <p:nvPr/>
        </p:nvPicPr>
        <p:blipFill rotWithShape="1">
          <a:blip r:embed="rId3">
            <a:alphaModFix/>
          </a:blip>
          <a:srcRect l="40640" r="19102"/>
          <a:stretch/>
        </p:blipFill>
        <p:spPr>
          <a:xfrm>
            <a:off x="3662375" y="540000"/>
            <a:ext cx="1791524" cy="3258201"/>
          </a:xfrm>
          <a:prstGeom prst="rect">
            <a:avLst/>
          </a:prstGeom>
          <a:noFill/>
          <a:ln>
            <a:noFill/>
          </a:ln>
        </p:spPr>
      </p:pic>
      <p:pic>
        <p:nvPicPr>
          <p:cNvPr id="586" name="Google Shape;586;p50"/>
          <p:cNvPicPr preferRelativeResize="0"/>
          <p:nvPr/>
        </p:nvPicPr>
        <p:blipFill rotWithShape="1">
          <a:blip r:embed="rId4">
            <a:alphaModFix/>
          </a:blip>
          <a:srcRect l="29869" r="29869"/>
          <a:stretch/>
        </p:blipFill>
        <p:spPr>
          <a:xfrm>
            <a:off x="5996025" y="1346350"/>
            <a:ext cx="1791524" cy="3258201"/>
          </a:xfrm>
          <a:prstGeom prst="rect">
            <a:avLst/>
          </a:prstGeom>
          <a:noFill/>
          <a:ln>
            <a:noFill/>
          </a:ln>
        </p:spPr>
      </p:pic>
      <p:pic>
        <p:nvPicPr>
          <p:cNvPr id="587" name="Google Shape;587;p50"/>
          <p:cNvPicPr preferRelativeResize="0"/>
          <p:nvPr/>
        </p:nvPicPr>
        <p:blipFill rotWithShape="1">
          <a:blip r:embed="rId5">
            <a:alphaModFix/>
          </a:blip>
          <a:srcRect l="23473" t="14074" r="20822"/>
          <a:stretch/>
        </p:blipFill>
        <p:spPr>
          <a:xfrm>
            <a:off x="1328775" y="1346350"/>
            <a:ext cx="1791524" cy="3258201"/>
          </a:xfrm>
          <a:prstGeom prst="rect">
            <a:avLst/>
          </a:prstGeom>
          <a:noFill/>
          <a:ln>
            <a:noFill/>
          </a:ln>
        </p:spPr>
      </p:pic>
      <p:sp>
        <p:nvSpPr>
          <p:cNvPr id="589" name="Google Shape;589;p50"/>
          <p:cNvSpPr txBox="1"/>
          <p:nvPr/>
        </p:nvSpPr>
        <p:spPr>
          <a:xfrm>
            <a:off x="1223700" y="3425221"/>
            <a:ext cx="1744200" cy="481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hu-HU" dirty="0">
                <a:solidFill>
                  <a:schemeClr val="lt1"/>
                </a:solidFill>
                <a:latin typeface="DM Serif Display"/>
                <a:ea typeface="DM Serif Display"/>
                <a:cs typeface="DM Serif Display"/>
                <a:sym typeface="DM Serif Display"/>
              </a:rPr>
              <a:t>Kálmán Dávid</a:t>
            </a:r>
            <a:endParaRPr dirty="0">
              <a:solidFill>
                <a:schemeClr val="lt1"/>
              </a:solidFill>
              <a:latin typeface="DM Serif Display"/>
              <a:ea typeface="DM Serif Display"/>
              <a:cs typeface="DM Serif Display"/>
              <a:sym typeface="DM Serif Display"/>
            </a:endParaRPr>
          </a:p>
        </p:txBody>
      </p:sp>
      <p:sp>
        <p:nvSpPr>
          <p:cNvPr id="590" name="Google Shape;590;p50"/>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Team</a:t>
            </a:r>
            <a:endParaRPr/>
          </a:p>
        </p:txBody>
      </p:sp>
      <p:sp>
        <p:nvSpPr>
          <p:cNvPr id="592" name="Google Shape;592;p50"/>
          <p:cNvSpPr txBox="1"/>
          <p:nvPr/>
        </p:nvSpPr>
        <p:spPr>
          <a:xfrm>
            <a:off x="6148450" y="3425221"/>
            <a:ext cx="1744200" cy="48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hu-HU" dirty="0">
                <a:solidFill>
                  <a:schemeClr val="lt1"/>
                </a:solidFill>
                <a:latin typeface="DM Serif Display"/>
                <a:ea typeface="DM Serif Display"/>
                <a:cs typeface="DM Serif Display"/>
                <a:sym typeface="DM Serif Display"/>
              </a:rPr>
              <a:t>Vass Kornél</a:t>
            </a:r>
            <a:endParaRPr dirty="0">
              <a:solidFill>
                <a:schemeClr val="lt1"/>
              </a:solidFill>
              <a:latin typeface="DM Serif Display"/>
              <a:ea typeface="DM Serif Display"/>
              <a:cs typeface="DM Serif Display"/>
              <a:sym typeface="DM Serif Display"/>
            </a:endParaRPr>
          </a:p>
        </p:txBody>
      </p:sp>
      <p:sp>
        <p:nvSpPr>
          <p:cNvPr id="594" name="Google Shape;594;p50"/>
          <p:cNvSpPr txBox="1"/>
          <p:nvPr/>
        </p:nvSpPr>
        <p:spPr>
          <a:xfrm>
            <a:off x="3686038" y="2613033"/>
            <a:ext cx="1744200" cy="48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hu-HU" dirty="0" err="1">
                <a:solidFill>
                  <a:schemeClr val="lt1"/>
                </a:solidFill>
                <a:latin typeface="DM Serif Display"/>
                <a:ea typeface="DM Serif Display"/>
                <a:cs typeface="DM Serif Display"/>
                <a:sym typeface="DM Serif Display"/>
              </a:rPr>
              <a:t>Roncz</a:t>
            </a:r>
            <a:r>
              <a:rPr lang="hu-HU" dirty="0">
                <a:solidFill>
                  <a:schemeClr val="lt1"/>
                </a:solidFill>
                <a:latin typeface="DM Serif Display"/>
                <a:ea typeface="DM Serif Display"/>
                <a:cs typeface="DM Serif Display"/>
                <a:sym typeface="DM Serif Display"/>
              </a:rPr>
              <a:t> Gábor</a:t>
            </a:r>
            <a:endParaRPr dirty="0">
              <a:solidFill>
                <a:schemeClr val="lt1"/>
              </a:solidFill>
              <a:latin typeface="DM Serif Display"/>
              <a:ea typeface="DM Serif Display"/>
              <a:cs typeface="DM Serif Display"/>
              <a:sym typeface="DM Serif Display"/>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31"/>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7" name="Google Shape;177;p31"/>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631950" y="2185251"/>
            <a:ext cx="2542907" cy="1170000"/>
          </a:xfrm>
          <a:prstGeom prst="rect">
            <a:avLst/>
          </a:prstGeom>
        </p:spPr>
        <p:txBody>
          <a:bodyPr spcFirstLastPara="1" wrap="square" lIns="91425" tIns="91425" rIns="91425" bIns="91425" anchor="t" anchorCtr="0">
            <a:noAutofit/>
          </a:bodyPr>
          <a:lstStyle/>
          <a:p>
            <a:pPr marL="171450" lvl="0" indent="-171450" algn="r" rtl="0">
              <a:lnSpc>
                <a:spcPct val="150000"/>
              </a:lnSpc>
              <a:spcBef>
                <a:spcPts val="0"/>
              </a:spcBef>
              <a:spcAft>
                <a:spcPts val="0"/>
              </a:spcAft>
              <a:buFont typeface="Arial" panose="020B0604020202020204" pitchFamily="34" charset="0"/>
              <a:buChar char="•"/>
            </a:pPr>
            <a:r>
              <a:rPr lang="hu-HU" sz="1100" dirty="0"/>
              <a:t>Foglalási rendszer kivitelezése</a:t>
            </a:r>
          </a:p>
          <a:p>
            <a:pPr marL="171450" lvl="0" indent="-171450" algn="r" rtl="0">
              <a:lnSpc>
                <a:spcPct val="150000"/>
              </a:lnSpc>
              <a:spcBef>
                <a:spcPts val="0"/>
              </a:spcBef>
              <a:spcAft>
                <a:spcPts val="0"/>
              </a:spcAft>
              <a:buFont typeface="Arial" panose="020B0604020202020204" pitchFamily="34" charset="0"/>
              <a:buChar char="•"/>
            </a:pPr>
            <a:r>
              <a:rPr lang="hu-HU" sz="1100" dirty="0"/>
              <a:t>Étterem </a:t>
            </a:r>
            <a:r>
              <a:rPr lang="hu-HU" dirty="0"/>
              <a:t>oldal megvalósítása</a:t>
            </a:r>
          </a:p>
          <a:p>
            <a:pPr marL="171450" lvl="0" indent="-171450" algn="r" rtl="0">
              <a:lnSpc>
                <a:spcPct val="150000"/>
              </a:lnSpc>
              <a:spcBef>
                <a:spcPts val="0"/>
              </a:spcBef>
              <a:spcAft>
                <a:spcPts val="0"/>
              </a:spcAft>
              <a:buFont typeface="Arial" panose="020B0604020202020204" pitchFamily="34" charset="0"/>
              <a:buChar char="•"/>
            </a:pPr>
            <a:r>
              <a:rPr lang="hu-HU" dirty="0"/>
              <a:t>Adminisztrátori felület kivitelezése</a:t>
            </a:r>
          </a:p>
          <a:p>
            <a:pPr marL="171450" indent="-171450">
              <a:lnSpc>
                <a:spcPct val="150000"/>
              </a:lnSpc>
              <a:buFont typeface="Arial" panose="020B0604020202020204" pitchFamily="34" charset="0"/>
              <a:buChar char="•"/>
            </a:pPr>
            <a:r>
              <a:rPr lang="hu-HU" sz="1100" dirty="0"/>
              <a:t>Bejelentkezés</a:t>
            </a:r>
            <a:r>
              <a:rPr lang="hu-HU" dirty="0"/>
              <a:t>/Regisztráció</a:t>
            </a:r>
          </a:p>
          <a:p>
            <a:pPr marL="0" lvl="0" indent="0" algn="r" rtl="0">
              <a:lnSpc>
                <a:spcPct val="150000"/>
              </a:lnSpc>
              <a:spcBef>
                <a:spcPts val="0"/>
              </a:spcBef>
              <a:spcAft>
                <a:spcPts val="0"/>
              </a:spcAft>
            </a:pPr>
            <a:endParaRPr lang="hu-HU" dirty="0"/>
          </a:p>
          <a:p>
            <a:pPr marL="171450" lvl="0" indent="-171450" algn="r" rtl="0">
              <a:spcBef>
                <a:spcPts val="0"/>
              </a:spcBef>
              <a:spcAft>
                <a:spcPts val="0"/>
              </a:spcAft>
              <a:buFont typeface="Arial" panose="020B0604020202020204" pitchFamily="34" charset="0"/>
              <a:buChar char="•"/>
            </a:pPr>
            <a:endParaRPr lang="hu-HU" sz="1100" dirty="0"/>
          </a:p>
        </p:txBody>
      </p:sp>
      <p:sp>
        <p:nvSpPr>
          <p:cNvPr id="179" name="Google Shape;179;p31"/>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err="1">
                <a:solidFill>
                  <a:srgbClr val="F3F3F3"/>
                </a:solidFill>
              </a:rPr>
              <a:t>Roncz</a:t>
            </a:r>
            <a:r>
              <a:rPr lang="hu-HU" dirty="0">
                <a:solidFill>
                  <a:srgbClr val="F3F3F3"/>
                </a:solidFill>
              </a:rPr>
              <a:t> Gábor</a:t>
            </a:r>
            <a:endParaRPr dirty="0">
              <a:solidFill>
                <a:srgbClr val="F3F3F3"/>
              </a:solidFill>
            </a:endParaRPr>
          </a:p>
        </p:txBody>
      </p:sp>
    </p:spTree>
    <p:extLst>
      <p:ext uri="{BB962C8B-B14F-4D97-AF65-F5344CB8AC3E}">
        <p14:creationId xmlns:p14="http://schemas.microsoft.com/office/powerpoint/2010/main" val="2967053436"/>
      </p:ext>
    </p:extLst>
  </p:cSld>
  <p:clrMapOvr>
    <a:masterClrMapping/>
  </p:clrMapOvr>
  <p:timing>
    <p:tnLst>
      <p:par>
        <p:cTn id="1" dur="indefinite" restart="never" nodeType="tmRoot"/>
      </p:par>
    </p:tnLst>
  </p:timing>
</p:sld>
</file>

<file path=ppt/theme/theme1.xml><?xml version="1.0" encoding="utf-8"?>
<a:theme xmlns:a="http://schemas.openxmlformats.org/drawingml/2006/main" name="Invesment Business Plan by Slidego">
  <a:themeElements>
    <a:clrScheme name="Simple Light">
      <a:dk1>
        <a:srgbClr val="434343"/>
      </a:dk1>
      <a:lt1>
        <a:srgbClr val="F3F3F3"/>
      </a:lt1>
      <a:dk2>
        <a:srgbClr val="3D4658"/>
      </a:dk2>
      <a:lt2>
        <a:srgbClr val="EEEEEE"/>
      </a:lt2>
      <a:accent1>
        <a:srgbClr val="434343"/>
      </a:accent1>
      <a:accent2>
        <a:srgbClr val="434343"/>
      </a:accent2>
      <a:accent3>
        <a:srgbClr val="434343"/>
      </a:accent3>
      <a:accent4>
        <a:srgbClr val="434343"/>
      </a:accent4>
      <a:accent5>
        <a:srgbClr val="434343"/>
      </a:accent5>
      <a:accent6>
        <a:srgbClr val="434343"/>
      </a:accent6>
      <a:hlink>
        <a:srgbClr val="434343"/>
      </a:hlink>
      <a:folHlink>
        <a:srgbClr val="0097A7"/>
      </a:folHlink>
    </a:clrScheme>
    <a:fontScheme name="1. egyéni séma">
      <a:majorFont>
        <a:latin typeface="Arial"/>
        <a:ea typeface=""/>
        <a:cs typeface=""/>
      </a:majorFont>
      <a:minorFont>
        <a:latin typeface="Merriweathe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1737</Words>
  <Application>Microsoft Office PowerPoint</Application>
  <PresentationFormat>Diavetítés a képernyőre (16:9 oldalarány)</PresentationFormat>
  <Paragraphs>345</Paragraphs>
  <Slides>62</Slides>
  <Notes>62</Notes>
  <HiddenSlides>0</HiddenSlides>
  <MMClips>0</MMClips>
  <ScaleCrop>false</ScaleCrop>
  <HeadingPairs>
    <vt:vector size="6" baseType="variant">
      <vt:variant>
        <vt:lpstr>Használt betűtípusok</vt:lpstr>
      </vt:variant>
      <vt:variant>
        <vt:i4>14</vt:i4>
      </vt:variant>
      <vt:variant>
        <vt:lpstr>Téma</vt:lpstr>
      </vt:variant>
      <vt:variant>
        <vt:i4>2</vt:i4>
      </vt:variant>
      <vt:variant>
        <vt:lpstr>Diacímek</vt:lpstr>
      </vt:variant>
      <vt:variant>
        <vt:i4>62</vt:i4>
      </vt:variant>
    </vt:vector>
  </HeadingPairs>
  <TitlesOfParts>
    <vt:vector size="78" baseType="lpstr">
      <vt:lpstr>Roboto Medium</vt:lpstr>
      <vt:lpstr>Fira Sans Extra Condensed Medium</vt:lpstr>
      <vt:lpstr>Proxima Nova Semibold</vt:lpstr>
      <vt:lpstr>Amatic SC</vt:lpstr>
      <vt:lpstr>Arial</vt:lpstr>
      <vt:lpstr>Arial</vt:lpstr>
      <vt:lpstr>Proxima Nova</vt:lpstr>
      <vt:lpstr>Calibri</vt:lpstr>
      <vt:lpstr>Open Sans Light</vt:lpstr>
      <vt:lpstr>Corbel</vt:lpstr>
      <vt:lpstr>DM Sans</vt:lpstr>
      <vt:lpstr>Merriweather</vt:lpstr>
      <vt:lpstr>DM Sans Medium</vt:lpstr>
      <vt:lpstr>DM Serif Display</vt:lpstr>
      <vt:lpstr>Invesment Business Plan by Slidego</vt:lpstr>
      <vt:lpstr>Slidesgo Final Pages</vt:lpstr>
      <vt:lpstr>Peaceful Paradise</vt:lpstr>
      <vt:lpstr>A foglalási rendszer</vt:lpstr>
      <vt:lpstr>Ötletelés és tervezés</vt:lpstr>
      <vt:lpstr>Ötlet eredete</vt:lpstr>
      <vt:lpstr>Választott nyelvek</vt:lpstr>
      <vt:lpstr>Hotel neve, logója arculata  </vt:lpstr>
      <vt:lpstr>Csapat felépítes</vt:lpstr>
      <vt:lpstr>Our Team</vt:lpstr>
      <vt:lpstr>Roncz Gábor</vt:lpstr>
      <vt:lpstr>Kálmán Dávid</vt:lpstr>
      <vt:lpstr>Vass Kornél</vt:lpstr>
      <vt:lpstr>A foglalási rendszer működése</vt:lpstr>
      <vt:lpstr>Foglalás lépései</vt:lpstr>
      <vt:lpstr>PowerPoint-bemutató</vt:lpstr>
      <vt:lpstr>PowerPoint-bemutató</vt:lpstr>
      <vt:lpstr>PowerPoint-bemutató</vt:lpstr>
      <vt:lpstr>PowerPoint-bemutató</vt:lpstr>
      <vt:lpstr>PowerPoint-bemutató</vt:lpstr>
      <vt:lpstr>Felhasználók kezelése</vt:lpstr>
      <vt:lpstr>Saját adatok szerkesztése  </vt:lpstr>
      <vt:lpstr>Adminisztrátori felület  </vt:lpstr>
      <vt:lpstr>Regisztráció / Email küldés</vt:lpstr>
      <vt:lpstr>PowerPoint-bemutató</vt:lpstr>
      <vt:lpstr>Dekoratív oldalak</vt:lpstr>
      <vt:lpstr>Főoldal</vt:lpstr>
      <vt:lpstr>Kaszinó oldal  </vt:lpstr>
      <vt:lpstr>Étterem / Menü</vt:lpstr>
      <vt:lpstr>Recepció alkalmazás</vt:lpstr>
      <vt:lpstr>Vendég érkezik</vt:lpstr>
      <vt:lpstr>Vendég távozik  </vt:lpstr>
      <vt:lpstr>Foglalások szerkesztése</vt:lpstr>
      <vt:lpstr>Fogyasztások kezelése</vt:lpstr>
      <vt:lpstr>Them</vt:lpstr>
      <vt:lpstr>Competitors</vt:lpstr>
      <vt:lpstr>Target</vt:lpstr>
      <vt:lpstr>Market Share</vt:lpstr>
      <vt:lpstr>Competition Analysis </vt:lpstr>
      <vt:lpstr>Our Services</vt:lpstr>
      <vt:lpstr>Break-even Analysis</vt:lpstr>
      <vt:lpstr>Our Plans</vt:lpstr>
      <vt:lpstr>Sales and Distribution  </vt:lpstr>
      <vt:lpstr>Advertising and Promotion  </vt:lpstr>
      <vt:lpstr>Management Plan</vt:lpstr>
      <vt:lpstr>Organizational Chart  </vt:lpstr>
      <vt:lpstr>Our Partners</vt:lpstr>
      <vt:lpstr>Our Process</vt:lpstr>
      <vt:lpstr>Predicted Growth</vt:lpstr>
      <vt:lpstr>Assets</vt:lpstr>
      <vt:lpstr>Köszönjük a figyelmet!</vt:lpstr>
      <vt:lpstr>Use our editable graphic resources...</vt:lpstr>
      <vt:lpstr>PowerPoint-bemutató</vt:lpstr>
      <vt:lpstr>PowerPoint-bemutató</vt:lpstr>
      <vt:lpstr>PowerPoint-bemutató</vt:lpstr>
      <vt:lpstr>PowerPoint-bemutató</vt:lpstr>
      <vt:lpstr>PowerPoint-bemutató</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Investment Business Plan</dc:title>
  <dc:creator>Kálmán Dávid</dc:creator>
  <cp:lastModifiedBy>Vass Kornél</cp:lastModifiedBy>
  <cp:revision>20</cp:revision>
  <dcterms:modified xsi:type="dcterms:W3CDTF">2022-04-20T07:56:36Z</dcterms:modified>
</cp:coreProperties>
</file>